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9" r:id="rId3"/>
    <p:sldId id="267" r:id="rId4"/>
    <p:sldId id="337" r:id="rId5"/>
    <p:sldId id="361" r:id="rId6"/>
    <p:sldId id="362" r:id="rId7"/>
    <p:sldId id="364" r:id="rId8"/>
    <p:sldId id="368" r:id="rId9"/>
    <p:sldId id="369" r:id="rId10"/>
    <p:sldId id="371" r:id="rId11"/>
    <p:sldId id="372" r:id="rId12"/>
    <p:sldId id="373" r:id="rId13"/>
    <p:sldId id="374" r:id="rId14"/>
    <p:sldId id="375" r:id="rId15"/>
    <p:sldId id="376" r:id="rId16"/>
    <p:sldId id="377" r:id="rId17"/>
    <p:sldId id="378"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A6E4A1-1331-46CE-AC5E-27B91B83E394}" v="3600" dt="2019-05-25T21:33:23.3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94" autoAdjust="0"/>
    <p:restoredTop sz="94660"/>
  </p:normalViewPr>
  <p:slideViewPr>
    <p:cSldViewPr snapToGrid="0">
      <p:cViewPr varScale="1">
        <p:scale>
          <a:sx n="103" d="100"/>
          <a:sy n="103" d="100"/>
        </p:scale>
        <p:origin x="120" y="3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Thornton" userId="9f1969b453f71bbb" providerId="LiveId" clId="{CA914BD6-C6C1-427F-A575-7FE408890B31}"/>
    <pc:docChg chg="undo custSel addSld delSld modSld">
      <pc:chgData name="Robert Thornton" userId="9f1969b453f71bbb" providerId="LiveId" clId="{CA914BD6-C6C1-427F-A575-7FE408890B31}" dt="2019-05-25T21:33:23.316" v="3590"/>
      <pc:docMkLst>
        <pc:docMk/>
      </pc:docMkLst>
      <pc:sldChg chg="modSp">
        <pc:chgData name="Robert Thornton" userId="9f1969b453f71bbb" providerId="LiveId" clId="{CA914BD6-C6C1-427F-A575-7FE408890B31}" dt="2019-05-25T19:59:24.047" v="396" actId="20577"/>
        <pc:sldMkLst>
          <pc:docMk/>
          <pc:sldMk cId="1754616018" sldId="267"/>
        </pc:sldMkLst>
        <pc:spChg chg="mod">
          <ac:chgData name="Robert Thornton" userId="9f1969b453f71bbb" providerId="LiveId" clId="{CA914BD6-C6C1-427F-A575-7FE408890B31}" dt="2019-05-25T19:53:56.978" v="98" actId="20577"/>
          <ac:spMkLst>
            <pc:docMk/>
            <pc:sldMk cId="1754616018" sldId="267"/>
            <ac:spMk id="2" creationId="{2FC4503C-33B9-4D0E-8B5B-F53DE3B3C83C}"/>
          </ac:spMkLst>
        </pc:spChg>
        <pc:spChg chg="mod">
          <ac:chgData name="Robert Thornton" userId="9f1969b453f71bbb" providerId="LiveId" clId="{CA914BD6-C6C1-427F-A575-7FE408890B31}" dt="2019-05-25T19:59:24.047" v="396" actId="20577"/>
          <ac:spMkLst>
            <pc:docMk/>
            <pc:sldMk cId="1754616018" sldId="267"/>
            <ac:spMk id="3" creationId="{7C421AC8-238B-46E7-AFAE-0AF38595F50A}"/>
          </ac:spMkLst>
        </pc:spChg>
      </pc:sldChg>
      <pc:sldChg chg="modSp">
        <pc:chgData name="Robert Thornton" userId="9f1969b453f71bbb" providerId="LiveId" clId="{CA914BD6-C6C1-427F-A575-7FE408890B31}" dt="2019-05-25T19:53:22.518" v="64" actId="27636"/>
        <pc:sldMkLst>
          <pc:docMk/>
          <pc:sldMk cId="1958259938" sldId="279"/>
        </pc:sldMkLst>
        <pc:spChg chg="mod">
          <ac:chgData name="Robert Thornton" userId="9f1969b453f71bbb" providerId="LiveId" clId="{CA914BD6-C6C1-427F-A575-7FE408890B31}" dt="2019-05-25T19:53:22.518" v="64" actId="27636"/>
          <ac:spMkLst>
            <pc:docMk/>
            <pc:sldMk cId="1958259938" sldId="279"/>
            <ac:spMk id="3" creationId="{7C421AC8-238B-46E7-AFAE-0AF38595F50A}"/>
          </ac:spMkLst>
        </pc:spChg>
        <pc:cxnChg chg="mod">
          <ac:chgData name="Robert Thornton" userId="9f1969b453f71bbb" providerId="LiveId" clId="{CA914BD6-C6C1-427F-A575-7FE408890B31}" dt="2019-05-25T19:53:01.086" v="58" actId="1076"/>
          <ac:cxnSpMkLst>
            <pc:docMk/>
            <pc:sldMk cId="1958259938" sldId="279"/>
            <ac:cxnSpMk id="7" creationId="{033B7851-F7EE-4571-8BFD-C0915EB9ECFF}"/>
          </ac:cxnSpMkLst>
        </pc:cxnChg>
      </pc:sldChg>
      <pc:sldChg chg="modSp modAnim">
        <pc:chgData name="Robert Thornton" userId="9f1969b453f71bbb" providerId="LiveId" clId="{CA914BD6-C6C1-427F-A575-7FE408890B31}" dt="2019-05-25T21:26:56.427" v="3549"/>
        <pc:sldMkLst>
          <pc:docMk/>
          <pc:sldMk cId="1885943494" sldId="337"/>
        </pc:sldMkLst>
        <pc:spChg chg="mod">
          <ac:chgData name="Robert Thornton" userId="9f1969b453f71bbb" providerId="LiveId" clId="{CA914BD6-C6C1-427F-A575-7FE408890B31}" dt="2019-05-25T20:00:26.037" v="402" actId="207"/>
          <ac:spMkLst>
            <pc:docMk/>
            <pc:sldMk cId="1885943494" sldId="337"/>
            <ac:spMk id="2" creationId="{A8C95632-FC1E-490E-897A-57E7EF6F4E78}"/>
          </ac:spMkLst>
        </pc:spChg>
        <pc:spChg chg="mod">
          <ac:chgData name="Robert Thornton" userId="9f1969b453f71bbb" providerId="LiveId" clId="{CA914BD6-C6C1-427F-A575-7FE408890B31}" dt="2019-05-25T21:26:42.163" v="3548" actId="20577"/>
          <ac:spMkLst>
            <pc:docMk/>
            <pc:sldMk cId="1885943494" sldId="337"/>
            <ac:spMk id="13" creationId="{E7C750C0-1812-4958-B4B6-2FF0B4BA06AA}"/>
          </ac:spMkLst>
        </pc:spChg>
        <pc:picChg chg="mod">
          <ac:chgData name="Robert Thornton" userId="9f1969b453f71bbb" providerId="LiveId" clId="{CA914BD6-C6C1-427F-A575-7FE408890B31}" dt="2019-05-25T20:03:29.788" v="567" actId="14100"/>
          <ac:picMkLst>
            <pc:docMk/>
            <pc:sldMk cId="1885943494" sldId="337"/>
            <ac:picMk id="4" creationId="{6B271893-4C1C-4147-B6F0-FC138D589267}"/>
          </ac:picMkLst>
        </pc:picChg>
        <pc:cxnChg chg="mod">
          <ac:chgData name="Robert Thornton" userId="9f1969b453f71bbb" providerId="LiveId" clId="{CA914BD6-C6C1-427F-A575-7FE408890B31}" dt="2019-05-25T18:01:03.781" v="32" actId="14100"/>
          <ac:cxnSpMkLst>
            <pc:docMk/>
            <pc:sldMk cId="1885943494" sldId="337"/>
            <ac:cxnSpMk id="9" creationId="{5FB0647C-D668-4309-AFEB-C81AA94CF305}"/>
          </ac:cxnSpMkLst>
        </pc:cxnChg>
      </pc:sldChg>
      <pc:sldChg chg="del">
        <pc:chgData name="Robert Thornton" userId="9f1969b453f71bbb" providerId="LiveId" clId="{CA914BD6-C6C1-427F-A575-7FE408890B31}" dt="2019-05-25T17:57:30.455" v="7" actId="2696"/>
        <pc:sldMkLst>
          <pc:docMk/>
          <pc:sldMk cId="3346667801" sldId="338"/>
        </pc:sldMkLst>
      </pc:sldChg>
      <pc:sldChg chg="add del setBg">
        <pc:chgData name="Robert Thornton" userId="9f1969b453f71bbb" providerId="LiveId" clId="{CA914BD6-C6C1-427F-A575-7FE408890B31}" dt="2019-05-25T20:07:03.339" v="721" actId="2696"/>
        <pc:sldMkLst>
          <pc:docMk/>
          <pc:sldMk cId="3750909368" sldId="338"/>
        </pc:sldMkLst>
      </pc:sldChg>
      <pc:sldChg chg="del">
        <pc:chgData name="Robert Thornton" userId="9f1969b453f71bbb" providerId="LiveId" clId="{CA914BD6-C6C1-427F-A575-7FE408890B31}" dt="2019-05-25T17:57:30.471" v="8" actId="2696"/>
        <pc:sldMkLst>
          <pc:docMk/>
          <pc:sldMk cId="465349219" sldId="339"/>
        </pc:sldMkLst>
      </pc:sldChg>
      <pc:sldChg chg="modSp add modAnim">
        <pc:chgData name="Robert Thornton" userId="9f1969b453f71bbb" providerId="LiveId" clId="{CA914BD6-C6C1-427F-A575-7FE408890B31}" dt="2019-05-25T21:27:36.897" v="3561" actId="6549"/>
        <pc:sldMkLst>
          <pc:docMk/>
          <pc:sldMk cId="3197010311" sldId="339"/>
        </pc:sldMkLst>
        <pc:spChg chg="mod">
          <ac:chgData name="Robert Thornton" userId="9f1969b453f71bbb" providerId="LiveId" clId="{CA914BD6-C6C1-427F-A575-7FE408890B31}" dt="2019-05-25T21:27:36.897" v="3561" actId="6549"/>
          <ac:spMkLst>
            <pc:docMk/>
            <pc:sldMk cId="3197010311" sldId="339"/>
            <ac:spMk id="13" creationId="{E7C750C0-1812-4958-B4B6-2FF0B4BA06AA}"/>
          </ac:spMkLst>
        </pc:spChg>
      </pc:sldChg>
      <pc:sldChg chg="del">
        <pc:chgData name="Robert Thornton" userId="9f1969b453f71bbb" providerId="LiveId" clId="{CA914BD6-C6C1-427F-A575-7FE408890B31}" dt="2019-05-25T17:57:30.478" v="9" actId="2696"/>
        <pc:sldMkLst>
          <pc:docMk/>
          <pc:sldMk cId="340692454" sldId="340"/>
        </pc:sldMkLst>
      </pc:sldChg>
      <pc:sldChg chg="modSp add modAnim">
        <pc:chgData name="Robert Thornton" userId="9f1969b453f71bbb" providerId="LiveId" clId="{CA914BD6-C6C1-427F-A575-7FE408890B31}" dt="2019-05-25T21:28:38.246" v="3564"/>
        <pc:sldMkLst>
          <pc:docMk/>
          <pc:sldMk cId="3865862368" sldId="340"/>
        </pc:sldMkLst>
        <pc:spChg chg="mod">
          <ac:chgData name="Robert Thornton" userId="9f1969b453f71bbb" providerId="LiveId" clId="{CA914BD6-C6C1-427F-A575-7FE408890B31}" dt="2019-05-25T20:32:47.147" v="2186" actId="403"/>
          <ac:spMkLst>
            <pc:docMk/>
            <pc:sldMk cId="3865862368" sldId="340"/>
            <ac:spMk id="13" creationId="{E7C750C0-1812-4958-B4B6-2FF0B4BA06AA}"/>
          </ac:spMkLst>
        </pc:spChg>
      </pc:sldChg>
      <pc:sldChg chg="del">
        <pc:chgData name="Robert Thornton" userId="9f1969b453f71bbb" providerId="LiveId" clId="{CA914BD6-C6C1-427F-A575-7FE408890B31}" dt="2019-05-25T17:57:30.498" v="11" actId="2696"/>
        <pc:sldMkLst>
          <pc:docMk/>
          <pc:sldMk cId="1599351859" sldId="341"/>
        </pc:sldMkLst>
      </pc:sldChg>
      <pc:sldChg chg="modSp add del setBg modAnim">
        <pc:chgData name="Robert Thornton" userId="9f1969b453f71bbb" providerId="LiveId" clId="{CA914BD6-C6C1-427F-A575-7FE408890B31}" dt="2019-05-25T20:22:30.801" v="1546" actId="2696"/>
        <pc:sldMkLst>
          <pc:docMk/>
          <pc:sldMk cId="2147848273" sldId="341"/>
        </pc:sldMkLst>
        <pc:spChg chg="mod">
          <ac:chgData name="Robert Thornton" userId="9f1969b453f71bbb" providerId="LiveId" clId="{CA914BD6-C6C1-427F-A575-7FE408890B31}" dt="2019-05-25T20:20:15.220" v="1426" actId="20577"/>
          <ac:spMkLst>
            <pc:docMk/>
            <pc:sldMk cId="2147848273" sldId="341"/>
            <ac:spMk id="13" creationId="{E7C750C0-1812-4958-B4B6-2FF0B4BA06AA}"/>
          </ac:spMkLst>
        </pc:spChg>
      </pc:sldChg>
      <pc:sldChg chg="modSp add modAnim">
        <pc:chgData name="Robert Thornton" userId="9f1969b453f71bbb" providerId="LiveId" clId="{CA914BD6-C6C1-427F-A575-7FE408890B31}" dt="2019-05-25T20:35:06.777" v="2206"/>
        <pc:sldMkLst>
          <pc:docMk/>
          <pc:sldMk cId="2760314562" sldId="342"/>
        </pc:sldMkLst>
        <pc:spChg chg="mod">
          <ac:chgData name="Robert Thornton" userId="9f1969b453f71bbb" providerId="LiveId" clId="{CA914BD6-C6C1-427F-A575-7FE408890B31}" dt="2019-05-25T20:34:44.211" v="2203" actId="255"/>
          <ac:spMkLst>
            <pc:docMk/>
            <pc:sldMk cId="2760314562" sldId="342"/>
            <ac:spMk id="13" creationId="{E7C750C0-1812-4958-B4B6-2FF0B4BA06AA}"/>
          </ac:spMkLst>
        </pc:spChg>
      </pc:sldChg>
      <pc:sldChg chg="modSp del">
        <pc:chgData name="Robert Thornton" userId="9f1969b453f71bbb" providerId="LiveId" clId="{CA914BD6-C6C1-427F-A575-7FE408890B31}" dt="2019-05-25T17:57:30.505" v="12" actId="2696"/>
        <pc:sldMkLst>
          <pc:docMk/>
          <pc:sldMk cId="3402933037" sldId="342"/>
        </pc:sldMkLst>
        <pc:spChg chg="mod">
          <ac:chgData name="Robert Thornton" userId="9f1969b453f71bbb" providerId="LiveId" clId="{CA914BD6-C6C1-427F-A575-7FE408890B31}" dt="2019-05-25T17:56:48.778" v="1" actId="27636"/>
          <ac:spMkLst>
            <pc:docMk/>
            <pc:sldMk cId="3402933037" sldId="342"/>
            <ac:spMk id="13" creationId="{E7C750C0-1812-4958-B4B6-2FF0B4BA06AA}"/>
          </ac:spMkLst>
        </pc:spChg>
      </pc:sldChg>
      <pc:sldChg chg="modSp add modAnim">
        <pc:chgData name="Robert Thornton" userId="9f1969b453f71bbb" providerId="LiveId" clId="{CA914BD6-C6C1-427F-A575-7FE408890B31}" dt="2019-05-25T21:29:31.631" v="3575" actId="20577"/>
        <pc:sldMkLst>
          <pc:docMk/>
          <pc:sldMk cId="902099977" sldId="343"/>
        </pc:sldMkLst>
        <pc:spChg chg="mod">
          <ac:chgData name="Robert Thornton" userId="9f1969b453f71bbb" providerId="LiveId" clId="{CA914BD6-C6C1-427F-A575-7FE408890B31}" dt="2019-05-25T21:29:31.631" v="3575" actId="20577"/>
          <ac:spMkLst>
            <pc:docMk/>
            <pc:sldMk cId="902099977" sldId="343"/>
            <ac:spMk id="13" creationId="{E7C750C0-1812-4958-B4B6-2FF0B4BA06AA}"/>
          </ac:spMkLst>
        </pc:spChg>
      </pc:sldChg>
      <pc:sldChg chg="del">
        <pc:chgData name="Robert Thornton" userId="9f1969b453f71bbb" providerId="LiveId" clId="{CA914BD6-C6C1-427F-A575-7FE408890B31}" dt="2019-05-25T17:57:30.513" v="13" actId="2696"/>
        <pc:sldMkLst>
          <pc:docMk/>
          <pc:sldMk cId="1054706931" sldId="343"/>
        </pc:sldMkLst>
      </pc:sldChg>
      <pc:sldChg chg="del">
        <pc:chgData name="Robert Thornton" userId="9f1969b453f71bbb" providerId="LiveId" clId="{CA914BD6-C6C1-427F-A575-7FE408890B31}" dt="2019-05-25T17:57:30.522" v="14" actId="2696"/>
        <pc:sldMkLst>
          <pc:docMk/>
          <pc:sldMk cId="1256254522" sldId="344"/>
        </pc:sldMkLst>
      </pc:sldChg>
      <pc:sldChg chg="modSp add modAnim">
        <pc:chgData name="Robert Thornton" userId="9f1969b453f71bbb" providerId="LiveId" clId="{CA914BD6-C6C1-427F-A575-7FE408890B31}" dt="2019-05-25T21:30:25.733" v="3586" actId="6549"/>
        <pc:sldMkLst>
          <pc:docMk/>
          <pc:sldMk cId="1788438165" sldId="344"/>
        </pc:sldMkLst>
        <pc:spChg chg="mod">
          <ac:chgData name="Robert Thornton" userId="9f1969b453f71bbb" providerId="LiveId" clId="{CA914BD6-C6C1-427F-A575-7FE408890B31}" dt="2019-05-25T21:30:25.733" v="3586" actId="6549"/>
          <ac:spMkLst>
            <pc:docMk/>
            <pc:sldMk cId="1788438165" sldId="344"/>
            <ac:spMk id="13" creationId="{E7C750C0-1812-4958-B4B6-2FF0B4BA06AA}"/>
          </ac:spMkLst>
        </pc:spChg>
      </pc:sldChg>
      <pc:sldChg chg="addSp delSp modSp add addAnim delAnim modAnim">
        <pc:chgData name="Robert Thornton" userId="9f1969b453f71bbb" providerId="LiveId" clId="{CA914BD6-C6C1-427F-A575-7FE408890B31}" dt="2019-05-25T21:10:53.365" v="3320"/>
        <pc:sldMkLst>
          <pc:docMk/>
          <pc:sldMk cId="171628989" sldId="345"/>
        </pc:sldMkLst>
        <pc:spChg chg="add del mod">
          <ac:chgData name="Robert Thornton" userId="9f1969b453f71bbb" providerId="LiveId" clId="{CA914BD6-C6C1-427F-A575-7FE408890B31}" dt="2019-05-25T20:55:59.814" v="2833" actId="478"/>
          <ac:spMkLst>
            <pc:docMk/>
            <pc:sldMk cId="171628989" sldId="345"/>
            <ac:spMk id="3" creationId="{BDDD3623-5205-4DA8-8A7D-77746619D2DA}"/>
          </ac:spMkLst>
        </pc:spChg>
        <pc:spChg chg="mod">
          <ac:chgData name="Robert Thornton" userId="9f1969b453f71bbb" providerId="LiveId" clId="{CA914BD6-C6C1-427F-A575-7FE408890B31}" dt="2019-05-25T20:50:56.942" v="2624" actId="115"/>
          <ac:spMkLst>
            <pc:docMk/>
            <pc:sldMk cId="171628989" sldId="345"/>
            <ac:spMk id="13" creationId="{E7C750C0-1812-4958-B4B6-2FF0B4BA06AA}"/>
          </ac:spMkLst>
        </pc:spChg>
      </pc:sldChg>
      <pc:sldChg chg="del">
        <pc:chgData name="Robert Thornton" userId="9f1969b453f71bbb" providerId="LiveId" clId="{CA914BD6-C6C1-427F-A575-7FE408890B31}" dt="2019-05-25T17:57:30.529" v="15" actId="2696"/>
        <pc:sldMkLst>
          <pc:docMk/>
          <pc:sldMk cId="3093006289" sldId="345"/>
        </pc:sldMkLst>
      </pc:sldChg>
      <pc:sldChg chg="del">
        <pc:chgData name="Robert Thornton" userId="9f1969b453f71bbb" providerId="LiveId" clId="{CA914BD6-C6C1-427F-A575-7FE408890B31}" dt="2019-05-25T17:57:30.540" v="16" actId="2696"/>
        <pc:sldMkLst>
          <pc:docMk/>
          <pc:sldMk cId="2659107521" sldId="346"/>
        </pc:sldMkLst>
      </pc:sldChg>
      <pc:sldChg chg="delSp modSp add delAnim modAnim">
        <pc:chgData name="Robert Thornton" userId="9f1969b453f71bbb" providerId="LiveId" clId="{CA914BD6-C6C1-427F-A575-7FE408890B31}" dt="2019-05-25T21:25:57.643" v="3543" actId="2"/>
        <pc:sldMkLst>
          <pc:docMk/>
          <pc:sldMk cId="3898618397" sldId="346"/>
        </pc:sldMkLst>
        <pc:spChg chg="del">
          <ac:chgData name="Robert Thornton" userId="9f1969b453f71bbb" providerId="LiveId" clId="{CA914BD6-C6C1-427F-A575-7FE408890B31}" dt="2019-05-25T20:49:16.868" v="2548" actId="478"/>
          <ac:spMkLst>
            <pc:docMk/>
            <pc:sldMk cId="3898618397" sldId="346"/>
            <ac:spMk id="3" creationId="{BDDD3623-5205-4DA8-8A7D-77746619D2DA}"/>
          </ac:spMkLst>
        </pc:spChg>
        <pc:spChg chg="mod">
          <ac:chgData name="Robert Thornton" userId="9f1969b453f71bbb" providerId="LiveId" clId="{CA914BD6-C6C1-427F-A575-7FE408890B31}" dt="2019-05-25T21:25:57.643" v="3543" actId="2"/>
          <ac:spMkLst>
            <pc:docMk/>
            <pc:sldMk cId="3898618397" sldId="346"/>
            <ac:spMk id="13" creationId="{E7C750C0-1812-4958-B4B6-2FF0B4BA06AA}"/>
          </ac:spMkLst>
        </pc:spChg>
      </pc:sldChg>
      <pc:sldChg chg="modSp add modAnim">
        <pc:chgData name="Robert Thornton" userId="9f1969b453f71bbb" providerId="LiveId" clId="{CA914BD6-C6C1-427F-A575-7FE408890B31}" dt="2019-05-25T21:33:23.316" v="3590"/>
        <pc:sldMkLst>
          <pc:docMk/>
          <pc:sldMk cId="360706492" sldId="347"/>
        </pc:sldMkLst>
        <pc:spChg chg="mod">
          <ac:chgData name="Robert Thornton" userId="9f1969b453f71bbb" providerId="LiveId" clId="{CA914BD6-C6C1-427F-A575-7FE408890B31}" dt="2019-05-25T21:25:59.984" v="3544" actId="2"/>
          <ac:spMkLst>
            <pc:docMk/>
            <pc:sldMk cId="360706492" sldId="347"/>
            <ac:spMk id="13" creationId="{E7C750C0-1812-4958-B4B6-2FF0B4BA06AA}"/>
          </ac:spMkLst>
        </pc:spChg>
      </pc:sldChg>
      <pc:sldChg chg="del">
        <pc:chgData name="Robert Thornton" userId="9f1969b453f71bbb" providerId="LiveId" clId="{CA914BD6-C6C1-427F-A575-7FE408890B31}" dt="2019-05-25T17:57:30.487" v="10" actId="2696"/>
        <pc:sldMkLst>
          <pc:docMk/>
          <pc:sldMk cId="4273575354" sldId="347"/>
        </pc:sldMkLst>
      </pc:sldChg>
      <pc:sldChg chg="modSp add modAnim">
        <pc:chgData name="Robert Thornton" userId="9f1969b453f71bbb" providerId="LiveId" clId="{CA914BD6-C6C1-427F-A575-7FE408890B31}" dt="2019-05-25T21:16:19.888" v="3441" actId="15"/>
        <pc:sldMkLst>
          <pc:docMk/>
          <pc:sldMk cId="2762662524" sldId="348"/>
        </pc:sldMkLst>
        <pc:spChg chg="mod">
          <ac:chgData name="Robert Thornton" userId="9f1969b453f71bbb" providerId="LiveId" clId="{CA914BD6-C6C1-427F-A575-7FE408890B31}" dt="2019-05-25T21:16:19.888" v="3441" actId="15"/>
          <ac:spMkLst>
            <pc:docMk/>
            <pc:sldMk cId="2762662524" sldId="348"/>
            <ac:spMk id="13" creationId="{E7C750C0-1812-4958-B4B6-2FF0B4BA06AA}"/>
          </ac:spMkLst>
        </pc:spChg>
      </pc:sldChg>
      <pc:sldChg chg="del">
        <pc:chgData name="Robert Thornton" userId="9f1969b453f71bbb" providerId="LiveId" clId="{CA914BD6-C6C1-427F-A575-7FE408890B31}" dt="2019-05-25T17:57:30.561" v="17" actId="2696"/>
        <pc:sldMkLst>
          <pc:docMk/>
          <pc:sldMk cId="3087333889" sldId="348"/>
        </pc:sldMkLst>
      </pc:sldChg>
      <pc:sldChg chg="modSp del">
        <pc:chgData name="Robert Thornton" userId="9f1969b453f71bbb" providerId="LiveId" clId="{CA914BD6-C6C1-427F-A575-7FE408890B31}" dt="2019-05-25T17:57:30.569" v="18" actId="2696"/>
        <pc:sldMkLst>
          <pc:docMk/>
          <pc:sldMk cId="787362551" sldId="349"/>
        </pc:sldMkLst>
        <pc:spChg chg="mod">
          <ac:chgData name="Robert Thornton" userId="9f1969b453f71bbb" providerId="LiveId" clId="{CA914BD6-C6C1-427F-A575-7FE408890B31}" dt="2019-05-25T17:56:48.797" v="2" actId="27636"/>
          <ac:spMkLst>
            <pc:docMk/>
            <pc:sldMk cId="787362551" sldId="349"/>
            <ac:spMk id="13" creationId="{E7C750C0-1812-4958-B4B6-2FF0B4BA06AA}"/>
          </ac:spMkLst>
        </pc:spChg>
      </pc:sldChg>
      <pc:sldChg chg="modSp add modAnim">
        <pc:chgData name="Robert Thornton" userId="9f1969b453f71bbb" providerId="LiveId" clId="{CA914BD6-C6C1-427F-A575-7FE408890B31}" dt="2019-05-25T21:26:01.333" v="3545" actId="2"/>
        <pc:sldMkLst>
          <pc:docMk/>
          <pc:sldMk cId="1312764923" sldId="349"/>
        </pc:sldMkLst>
        <pc:spChg chg="mod">
          <ac:chgData name="Robert Thornton" userId="9f1969b453f71bbb" providerId="LiveId" clId="{CA914BD6-C6C1-427F-A575-7FE408890B31}" dt="2019-05-25T21:26:01.333" v="3545" actId="2"/>
          <ac:spMkLst>
            <pc:docMk/>
            <pc:sldMk cId="1312764923" sldId="349"/>
            <ac:spMk id="13" creationId="{E7C750C0-1812-4958-B4B6-2FF0B4BA06AA}"/>
          </ac:spMkLst>
        </pc:spChg>
      </pc:sldChg>
      <pc:sldChg chg="del">
        <pc:chgData name="Robert Thornton" userId="9f1969b453f71bbb" providerId="LiveId" clId="{CA914BD6-C6C1-427F-A575-7FE408890B31}" dt="2019-05-25T17:57:30.583" v="19" actId="2696"/>
        <pc:sldMkLst>
          <pc:docMk/>
          <pc:sldMk cId="1249608003" sldId="350"/>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1751067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083784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5250278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7111317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150031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18438140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423604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407352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04B4CE1-76C8-49A3-AD5E-7279E1E998B7}"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61468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04B4CE1-76C8-49A3-AD5E-7279E1E998B7}" type="datetimeFigureOut">
              <a:rPr lang="en-US" smtClean="0"/>
              <a:t>6/5/2019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628944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04B4CE1-76C8-49A3-AD5E-7279E1E998B7}" type="datetimeFigureOut">
              <a:rPr lang="en-US" smtClean="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9532822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04B4CE1-76C8-49A3-AD5E-7279E1E998B7}" type="datetimeFigureOut">
              <a:rPr lang="en-US" smtClean="0"/>
              <a:t>6/5/2019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5070234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4B4CE1-76C8-49A3-AD5E-7279E1E998B7}" type="datetimeFigureOut">
              <a:rPr lang="en-US" smtClean="0"/>
              <a:t>6/5/2019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067594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04B4CE1-76C8-49A3-AD5E-7279E1E998B7}" type="datetimeFigureOut">
              <a:rPr lang="en-US" smtClean="0"/>
              <a:t>6/5/2019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3019446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04B4CE1-76C8-49A3-AD5E-7279E1E998B7}" type="datetimeFigureOut">
              <a:rPr lang="en-US" smtClean="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5689332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704B4CE1-76C8-49A3-AD5E-7279E1E998B7}" type="datetimeFigureOut">
              <a:rPr lang="en-US" smtClean="0"/>
              <a:t>6/5/2019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7BDEE-0EB6-4ADC-AC7D-A6D8782345DE}" type="slidenum">
              <a:rPr lang="en-US" smtClean="0"/>
              <a:t>‹#›</a:t>
            </a:fld>
            <a:endParaRPr lang="en-US" dirty="0"/>
          </a:p>
        </p:txBody>
      </p:sp>
    </p:spTree>
    <p:extLst>
      <p:ext uri="{BB962C8B-B14F-4D97-AF65-F5344CB8AC3E}">
        <p14:creationId xmlns:p14="http://schemas.microsoft.com/office/powerpoint/2010/main" val="2170899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04B4CE1-76C8-49A3-AD5E-7279E1E998B7}" type="datetimeFigureOut">
              <a:rPr lang="en-US" smtClean="0"/>
              <a:t>6/5/2019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8C7BDEE-0EB6-4ADC-AC7D-A6D8782345DE}" type="slidenum">
              <a:rPr lang="en-US" smtClean="0"/>
              <a:t>‹#›</a:t>
            </a:fld>
            <a:endParaRPr lang="en-US" dirty="0"/>
          </a:p>
        </p:txBody>
      </p:sp>
    </p:spTree>
    <p:extLst>
      <p:ext uri="{BB962C8B-B14F-4D97-AF65-F5344CB8AC3E}">
        <p14:creationId xmlns:p14="http://schemas.microsoft.com/office/powerpoint/2010/main" val="399390467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shadeToTitle="1">
        <a:solidFill>
          <a:schemeClr val="bg1"/>
        </a:solidFill>
        <a:effectLst/>
      </p:bgPr>
    </p:bg>
    <p:spTree>
      <p:nvGrpSpPr>
        <p:cNvPr id="1" name=""/>
        <p:cNvGrpSpPr/>
        <p:nvPr/>
      </p:nvGrpSpPr>
      <p:grpSpPr>
        <a:xfrm>
          <a:off x="0" y="0"/>
          <a:ext cx="0" cy="0"/>
          <a:chOff x="0" y="0"/>
          <a:chExt cx="0" cy="0"/>
        </a:xfrm>
      </p:grpSpPr>
      <p:pic>
        <p:nvPicPr>
          <p:cNvPr id="3" name="Picture 2" descr="A close up of a logo&#10;&#10;Description generated with high confidence">
            <a:extLst>
              <a:ext uri="{FF2B5EF4-FFF2-40B4-BE49-F238E27FC236}">
                <a16:creationId xmlns:a16="http://schemas.microsoft.com/office/drawing/2014/main" id="{95582A0C-564D-4D98-9C18-827AA9E4581B}"/>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
            <a:ext cx="12192000" cy="6858001"/>
          </a:xfrm>
          <a:prstGeom prst="rect">
            <a:avLst/>
          </a:prstGeom>
        </p:spPr>
      </p:pic>
    </p:spTree>
    <p:extLst>
      <p:ext uri="{BB962C8B-B14F-4D97-AF65-F5344CB8AC3E}">
        <p14:creationId xmlns:p14="http://schemas.microsoft.com/office/powerpoint/2010/main" val="37547285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How to Be a Good Servant - Attitude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244984" cy="4623877"/>
          </a:xfrm>
        </p:spPr>
        <p:txBody>
          <a:bodyPr>
            <a:normAutofit/>
          </a:bodyPr>
          <a:lstStyle/>
          <a:p>
            <a:pPr marL="0" indent="0" defTabSz="463550">
              <a:spcBef>
                <a:spcPts val="0"/>
              </a:spcBef>
              <a:buNone/>
            </a:pPr>
            <a:r>
              <a:rPr lang="en-US" sz="2800" u="sng" dirty="0">
                <a:solidFill>
                  <a:schemeClr val="tx1"/>
                </a:solidFill>
              </a:rPr>
              <a:t>Love</a:t>
            </a:r>
            <a:r>
              <a:rPr lang="en-US" sz="2800" dirty="0">
                <a:solidFill>
                  <a:schemeClr val="tx1"/>
                </a:solidFill>
              </a:rPr>
              <a:t>, </a:t>
            </a:r>
            <a:r>
              <a:rPr lang="en-US" sz="2800" u="sng" dirty="0">
                <a:solidFill>
                  <a:schemeClr val="tx1"/>
                </a:solidFill>
              </a:rPr>
              <a:t>Kindness</a:t>
            </a:r>
            <a:r>
              <a:rPr lang="en-US" sz="2800" dirty="0">
                <a:solidFill>
                  <a:schemeClr val="tx1"/>
                </a:solidFill>
              </a:rPr>
              <a:t>, </a:t>
            </a:r>
            <a:r>
              <a:rPr lang="en-US" sz="2800" u="sng" dirty="0">
                <a:solidFill>
                  <a:schemeClr val="tx1"/>
                </a:solidFill>
              </a:rPr>
              <a:t>Gentleness</a:t>
            </a:r>
            <a:r>
              <a:rPr lang="en-US" sz="2800" dirty="0">
                <a:solidFill>
                  <a:schemeClr val="tx1"/>
                </a:solidFill>
              </a:rPr>
              <a:t>…</a:t>
            </a:r>
          </a:p>
          <a:p>
            <a:pPr marL="0" indent="0" defTabSz="463550">
              <a:spcBef>
                <a:spcPts val="0"/>
              </a:spcBef>
              <a:buNone/>
            </a:pPr>
            <a:endParaRPr lang="en-US" sz="3000" dirty="0">
              <a:solidFill>
                <a:schemeClr val="tx1"/>
              </a:solidFill>
            </a:endParaRPr>
          </a:p>
          <a:p>
            <a:pPr defTabSz="463550">
              <a:spcBef>
                <a:spcPts val="0"/>
              </a:spcBef>
            </a:pPr>
            <a:r>
              <a:rPr lang="en-US" sz="2400" dirty="0">
                <a:solidFill>
                  <a:schemeClr val="tx1"/>
                </a:solidFill>
              </a:rPr>
              <a:t>“with all </a:t>
            </a:r>
            <a:r>
              <a:rPr lang="en-US" sz="2400" u="sng" dirty="0">
                <a:solidFill>
                  <a:schemeClr val="tx1"/>
                </a:solidFill>
              </a:rPr>
              <a:t>humility</a:t>
            </a:r>
            <a:r>
              <a:rPr lang="en-US" sz="2400" dirty="0">
                <a:solidFill>
                  <a:schemeClr val="tx1"/>
                </a:solidFill>
              </a:rPr>
              <a:t> and </a:t>
            </a:r>
            <a:r>
              <a:rPr lang="en-US" sz="2400" u="sng" dirty="0">
                <a:solidFill>
                  <a:schemeClr val="tx1"/>
                </a:solidFill>
              </a:rPr>
              <a:t>gentleness</a:t>
            </a:r>
            <a:r>
              <a:rPr lang="en-US" sz="2400" dirty="0">
                <a:solidFill>
                  <a:schemeClr val="tx1"/>
                </a:solidFill>
              </a:rPr>
              <a:t>, with </a:t>
            </a:r>
            <a:r>
              <a:rPr lang="en-US" sz="2400" u="sng" dirty="0">
                <a:solidFill>
                  <a:schemeClr val="tx1"/>
                </a:solidFill>
              </a:rPr>
              <a:t>patience</a:t>
            </a:r>
            <a:r>
              <a:rPr lang="en-US" sz="2400" dirty="0">
                <a:solidFill>
                  <a:schemeClr val="tx1"/>
                </a:solidFill>
              </a:rPr>
              <a:t>, </a:t>
            </a:r>
            <a:r>
              <a:rPr lang="en-US" sz="2400" u="sng" dirty="0">
                <a:solidFill>
                  <a:schemeClr val="tx1"/>
                </a:solidFill>
              </a:rPr>
              <a:t>showing tolerance for one another in love</a:t>
            </a:r>
            <a:r>
              <a:rPr lang="en-US" sz="2400" dirty="0">
                <a:solidFill>
                  <a:schemeClr val="tx1"/>
                </a:solidFill>
              </a:rPr>
              <a:t>…” (Eph. 4:2)</a:t>
            </a:r>
          </a:p>
          <a:p>
            <a:pPr defTabSz="463550">
              <a:spcBef>
                <a:spcPts val="0"/>
              </a:spcBef>
            </a:pPr>
            <a:endParaRPr lang="en-US" sz="2400" dirty="0">
              <a:solidFill>
                <a:schemeClr val="tx1"/>
              </a:solidFill>
            </a:endParaRPr>
          </a:p>
          <a:p>
            <a:pPr defTabSz="463550">
              <a:spcBef>
                <a:spcPts val="0"/>
              </a:spcBef>
            </a:pPr>
            <a:r>
              <a:rPr lang="en-US" sz="2400" dirty="0">
                <a:solidFill>
                  <a:schemeClr val="tx1"/>
                </a:solidFill>
              </a:rPr>
              <a:t>“…as those who have been chosen of God, holy and beloved, put on </a:t>
            </a:r>
            <a:r>
              <a:rPr lang="en-US" sz="2400" u="sng" dirty="0">
                <a:solidFill>
                  <a:schemeClr val="tx1"/>
                </a:solidFill>
              </a:rPr>
              <a:t>a heart of compassion, kindness, humility, gentleness and patience</a:t>
            </a:r>
            <a:r>
              <a:rPr lang="en-US" sz="2400" dirty="0">
                <a:solidFill>
                  <a:schemeClr val="tx1"/>
                </a:solidFill>
              </a:rPr>
              <a:t>; </a:t>
            </a:r>
            <a:r>
              <a:rPr lang="en-US" sz="2400" u="sng" dirty="0">
                <a:solidFill>
                  <a:schemeClr val="tx1"/>
                </a:solidFill>
              </a:rPr>
              <a:t>bearing with one another</a:t>
            </a:r>
            <a:r>
              <a:rPr lang="en-US" sz="2400" dirty="0">
                <a:solidFill>
                  <a:schemeClr val="tx1"/>
                </a:solidFill>
              </a:rPr>
              <a:t>, and </a:t>
            </a:r>
            <a:r>
              <a:rPr lang="en-US" sz="2400" u="sng" dirty="0">
                <a:solidFill>
                  <a:schemeClr val="tx1"/>
                </a:solidFill>
              </a:rPr>
              <a:t>forgiving each other</a:t>
            </a:r>
            <a:r>
              <a:rPr lang="en-US" sz="2400" dirty="0">
                <a:solidFill>
                  <a:schemeClr val="tx1"/>
                </a:solidFill>
              </a:rPr>
              <a:t>, whoever has a complaint against anyone; just as the Lord forgave you, so also should you.” (Col. 3:12-13)</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37072493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How to Be a Good Servant - Attitude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244984" cy="4623877"/>
          </a:xfrm>
        </p:spPr>
        <p:txBody>
          <a:bodyPr>
            <a:normAutofit/>
          </a:bodyPr>
          <a:lstStyle/>
          <a:p>
            <a:pPr defTabSz="463550">
              <a:spcBef>
                <a:spcPts val="0"/>
              </a:spcBef>
            </a:pPr>
            <a:r>
              <a:rPr lang="en-US" sz="2800" dirty="0">
                <a:solidFill>
                  <a:schemeClr val="tx1"/>
                </a:solidFill>
              </a:rPr>
              <a:t>Is this a “favor for favor”?</a:t>
            </a:r>
          </a:p>
          <a:p>
            <a:pPr defTabSz="463550">
              <a:spcBef>
                <a:spcPts val="0"/>
              </a:spcBef>
            </a:pPr>
            <a:r>
              <a:rPr lang="en-US" sz="2800" dirty="0">
                <a:solidFill>
                  <a:schemeClr val="tx1"/>
                </a:solidFill>
              </a:rPr>
              <a:t>What if they don’t display any appreciation?</a:t>
            </a:r>
          </a:p>
          <a:p>
            <a:pPr defTabSz="463550">
              <a:spcBef>
                <a:spcPts val="0"/>
              </a:spcBef>
            </a:pPr>
            <a:r>
              <a:rPr lang="en-US" sz="2800" dirty="0">
                <a:solidFill>
                  <a:schemeClr val="tx1"/>
                </a:solidFill>
              </a:rPr>
              <a:t>What if I don’t think they </a:t>
            </a:r>
            <a:r>
              <a:rPr lang="en-US" sz="2800" i="1" dirty="0">
                <a:solidFill>
                  <a:schemeClr val="tx1"/>
                </a:solidFill>
              </a:rPr>
              <a:t>deserve </a:t>
            </a:r>
            <a:r>
              <a:rPr lang="en-US" sz="2800" dirty="0">
                <a:solidFill>
                  <a:schemeClr val="tx1"/>
                </a:solidFill>
              </a:rPr>
              <a:t>for me to be loving, kind, patient…?</a:t>
            </a:r>
          </a:p>
          <a:p>
            <a:pPr lvl="1" defTabSz="463550">
              <a:spcBef>
                <a:spcPts val="0"/>
              </a:spcBef>
            </a:pPr>
            <a:r>
              <a:rPr lang="en-US" sz="2400" dirty="0">
                <a:solidFill>
                  <a:schemeClr val="tx1"/>
                </a:solidFill>
              </a:rPr>
              <a:t>“Slaves, in all things obey those who are your masters on earth, not with external service, as those who merely please men, but with sincerity of heart, fearing the Lord. Whatever you do, do your work heartily, as for the Lord rather than for men, knowing that from the Lord you will receive the reward of the inheritance.” (Col. 3:22-24)</a:t>
            </a:r>
          </a:p>
          <a:p>
            <a:pPr defTabSz="463550">
              <a:spcBef>
                <a:spcPts val="0"/>
              </a:spcBef>
            </a:pPr>
            <a:endParaRPr lang="en-US" sz="30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2661481787"/>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How to Be a Good Servant - Awareness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388930" cy="4807536"/>
          </a:xfrm>
        </p:spPr>
        <p:txBody>
          <a:bodyPr>
            <a:normAutofit/>
          </a:bodyPr>
          <a:lstStyle/>
          <a:p>
            <a:pPr defTabSz="463550">
              <a:spcBef>
                <a:spcPts val="0"/>
              </a:spcBef>
            </a:pPr>
            <a:r>
              <a:rPr lang="en-US" sz="2800" u="sng" dirty="0">
                <a:solidFill>
                  <a:schemeClr val="tx1"/>
                </a:solidFill>
              </a:rPr>
              <a:t>Aware of our own talents </a:t>
            </a:r>
            <a:r>
              <a:rPr lang="en-US" sz="2600" dirty="0">
                <a:solidFill>
                  <a:schemeClr val="tx1"/>
                </a:solidFill>
              </a:rPr>
              <a:t>(Rom. 12:6-8)</a:t>
            </a:r>
          </a:p>
          <a:p>
            <a:pPr lvl="1" defTabSz="463550">
              <a:spcBef>
                <a:spcPts val="0"/>
              </a:spcBef>
            </a:pPr>
            <a:r>
              <a:rPr lang="en-US" sz="2400" dirty="0">
                <a:solidFill>
                  <a:schemeClr val="tx1"/>
                </a:solidFill>
              </a:rPr>
              <a:t>“Since we have gifts that differ according to the grace given to us, each of us is to exercise them accordingly…” (vs. 6)</a:t>
            </a:r>
          </a:p>
          <a:p>
            <a:pPr defTabSz="463550">
              <a:spcBef>
                <a:spcPts val="0"/>
              </a:spcBef>
            </a:pPr>
            <a:r>
              <a:rPr lang="en-US" sz="2800" u="sng" dirty="0">
                <a:solidFill>
                  <a:schemeClr val="tx1"/>
                </a:solidFill>
              </a:rPr>
              <a:t>Aware of good works to do </a:t>
            </a:r>
            <a:r>
              <a:rPr lang="en-US" sz="2600" dirty="0">
                <a:solidFill>
                  <a:schemeClr val="tx1"/>
                </a:solidFill>
              </a:rPr>
              <a:t>(Tit. 2:14; 3:8, 14)</a:t>
            </a:r>
          </a:p>
          <a:p>
            <a:pPr lvl="1" defTabSz="463550">
              <a:spcBef>
                <a:spcPts val="0"/>
              </a:spcBef>
            </a:pPr>
            <a:r>
              <a:rPr lang="en-US" sz="2400" dirty="0">
                <a:solidFill>
                  <a:schemeClr val="tx1"/>
                </a:solidFill>
              </a:rPr>
              <a:t>“Our people must also learn to engage in good deeds to meet pressing needs, so that they will not be unfruitful.” (Tit. 3:14)</a:t>
            </a:r>
          </a:p>
          <a:p>
            <a:pPr defTabSz="463550">
              <a:spcBef>
                <a:spcPts val="0"/>
              </a:spcBef>
            </a:pPr>
            <a:r>
              <a:rPr lang="en-US" sz="2800" u="sng" dirty="0">
                <a:solidFill>
                  <a:schemeClr val="tx1"/>
                </a:solidFill>
              </a:rPr>
              <a:t>Aware of the needs of others </a:t>
            </a:r>
            <a:r>
              <a:rPr lang="en-US" sz="2600" dirty="0">
                <a:solidFill>
                  <a:schemeClr val="tx1"/>
                </a:solidFill>
              </a:rPr>
              <a:t>(Phil. 2:3-4; Rom. 15:1-2)</a:t>
            </a:r>
          </a:p>
          <a:p>
            <a:pPr lvl="1" defTabSz="463550">
              <a:spcBef>
                <a:spcPts val="0"/>
              </a:spcBef>
            </a:pPr>
            <a:r>
              <a:rPr lang="en-US" sz="2600" dirty="0">
                <a:solidFill>
                  <a:schemeClr val="tx1"/>
                </a:solidFill>
              </a:rPr>
              <a:t>“Now we who are strong ought to bear the weakness of those without strength and not just please ourselves. Each of us is to please his neighbor for his good, to his edification.” (Rom. 15:1-2)</a:t>
            </a:r>
          </a:p>
          <a:p>
            <a:pPr defTabSz="463550">
              <a:spcBef>
                <a:spcPts val="0"/>
              </a:spcBef>
            </a:pPr>
            <a:endParaRPr lang="en-US" sz="2800" dirty="0">
              <a:solidFill>
                <a:schemeClr val="tx1"/>
              </a:solidFill>
            </a:endParaRPr>
          </a:p>
          <a:p>
            <a:pPr defTabSz="463550">
              <a:spcBef>
                <a:spcPts val="0"/>
              </a:spcBef>
            </a:pP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4093675522"/>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How to Be a Good Servant - Action</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388930" cy="4807536"/>
          </a:xfrm>
        </p:spPr>
        <p:txBody>
          <a:bodyPr>
            <a:normAutofit/>
          </a:bodyPr>
          <a:lstStyle/>
          <a:p>
            <a:pPr defTabSz="463550">
              <a:spcBef>
                <a:spcPts val="0"/>
              </a:spcBef>
            </a:pPr>
            <a:r>
              <a:rPr lang="en-US" sz="2600" dirty="0">
                <a:solidFill>
                  <a:schemeClr val="tx1"/>
                </a:solidFill>
              </a:rPr>
              <a:t>Serving makes us servants, not good intentions and kind words…</a:t>
            </a:r>
          </a:p>
          <a:p>
            <a:pPr defTabSz="463550">
              <a:spcBef>
                <a:spcPts val="0"/>
              </a:spcBef>
            </a:pPr>
            <a:endParaRPr lang="en-US" sz="2600" dirty="0">
              <a:solidFill>
                <a:schemeClr val="tx1"/>
              </a:solidFill>
            </a:endParaRPr>
          </a:p>
          <a:p>
            <a:pPr defTabSz="463550">
              <a:spcBef>
                <a:spcPts val="0"/>
              </a:spcBef>
            </a:pPr>
            <a:r>
              <a:rPr lang="en-US" sz="2600" dirty="0">
                <a:solidFill>
                  <a:schemeClr val="tx1"/>
                </a:solidFill>
              </a:rPr>
              <a:t>“If a brother or sister is without clothing and in need of daily food, and one of you says to them, “Go in peace, be warned and be filled,” and yet you do not give them what is necessary for their body, what use is that?” (Jam. 2:15-16)</a:t>
            </a:r>
          </a:p>
          <a:p>
            <a:pPr defTabSz="463550">
              <a:spcBef>
                <a:spcPts val="0"/>
              </a:spcBef>
            </a:pPr>
            <a:endParaRPr lang="en-US" sz="2600" dirty="0">
              <a:solidFill>
                <a:schemeClr val="tx1"/>
              </a:solidFill>
            </a:endParaRPr>
          </a:p>
          <a:p>
            <a:pPr defTabSz="463550">
              <a:spcBef>
                <a:spcPts val="0"/>
              </a:spcBef>
            </a:pPr>
            <a:r>
              <a:rPr lang="en-US" sz="2600" dirty="0">
                <a:solidFill>
                  <a:schemeClr val="tx1"/>
                </a:solidFill>
              </a:rPr>
              <a:t>“Little children, let us not love with word or with tongue, but in deed and truth.” (1John 3:18)</a:t>
            </a:r>
          </a:p>
          <a:p>
            <a:pPr defTabSz="463550">
              <a:spcBef>
                <a:spcPts val="0"/>
              </a:spcBef>
            </a:pPr>
            <a:endParaRPr lang="en-US" sz="26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78103316"/>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How to Be a Good Servant - Action</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388930" cy="4807536"/>
          </a:xfrm>
        </p:spPr>
        <p:txBody>
          <a:bodyPr>
            <a:normAutofit/>
          </a:bodyPr>
          <a:lstStyle/>
          <a:p>
            <a:pPr defTabSz="463550">
              <a:spcBef>
                <a:spcPts val="0"/>
              </a:spcBef>
            </a:pPr>
            <a:r>
              <a:rPr lang="en-US" sz="2800" u="sng" dirty="0">
                <a:solidFill>
                  <a:schemeClr val="tx1"/>
                </a:solidFill>
              </a:rPr>
              <a:t>Physical Needs </a:t>
            </a:r>
            <a:r>
              <a:rPr lang="en-US" sz="2600" dirty="0">
                <a:solidFill>
                  <a:schemeClr val="tx1"/>
                </a:solidFill>
              </a:rPr>
              <a:t>(Matt. 25:34-40; Jam. 1:27; Eph. 4:28)</a:t>
            </a:r>
          </a:p>
          <a:p>
            <a:pPr lvl="1" defTabSz="463550">
              <a:spcBef>
                <a:spcPts val="0"/>
              </a:spcBef>
            </a:pPr>
            <a:r>
              <a:rPr lang="en-US" sz="2400" dirty="0">
                <a:solidFill>
                  <a:schemeClr val="tx1"/>
                </a:solidFill>
              </a:rPr>
              <a:t>“…Truly I say to you, to the extent that you did it to one of these brothers of Mine, even the least of them, you did it to Me.” (Matt. 25:40)</a:t>
            </a:r>
          </a:p>
          <a:p>
            <a:pPr defTabSz="463550">
              <a:spcBef>
                <a:spcPts val="0"/>
              </a:spcBef>
            </a:pPr>
            <a:r>
              <a:rPr lang="en-US" sz="2800" u="sng" dirty="0">
                <a:solidFill>
                  <a:schemeClr val="tx1"/>
                </a:solidFill>
              </a:rPr>
              <a:t>Emotional Needs </a:t>
            </a:r>
            <a:r>
              <a:rPr lang="en-US" sz="2600" dirty="0">
                <a:solidFill>
                  <a:schemeClr val="tx1"/>
                </a:solidFill>
              </a:rPr>
              <a:t>(Gal. 6:2; 1Thes. 5:14, Heb. 12:12)</a:t>
            </a:r>
          </a:p>
          <a:p>
            <a:pPr lvl="1" defTabSz="463550">
              <a:spcBef>
                <a:spcPts val="0"/>
              </a:spcBef>
            </a:pPr>
            <a:r>
              <a:rPr lang="en-US" sz="2400" dirty="0">
                <a:solidFill>
                  <a:schemeClr val="tx1"/>
                </a:solidFill>
              </a:rPr>
              <a:t>“Rejoice with those who rejoice, and weep with those who weep.” (Rom. 12:15)</a:t>
            </a:r>
          </a:p>
          <a:p>
            <a:pPr defTabSz="463550">
              <a:spcBef>
                <a:spcPts val="0"/>
              </a:spcBef>
            </a:pPr>
            <a:r>
              <a:rPr lang="en-US" sz="2800" u="sng" dirty="0">
                <a:solidFill>
                  <a:schemeClr val="tx1"/>
                </a:solidFill>
              </a:rPr>
              <a:t>Spiritual Needs </a:t>
            </a:r>
            <a:r>
              <a:rPr lang="en-US" sz="2600" dirty="0">
                <a:solidFill>
                  <a:schemeClr val="tx1"/>
                </a:solidFill>
              </a:rPr>
              <a:t>(1Pet. 2:2; Heb. 3:12-13; 1Thes. 5:14; Gal. 6:1; Jam. 5:19-20)</a:t>
            </a:r>
          </a:p>
          <a:p>
            <a:pPr lvl="1" defTabSz="463550">
              <a:spcBef>
                <a:spcPts val="0"/>
              </a:spcBef>
            </a:pPr>
            <a:r>
              <a:rPr lang="en-US" sz="2400" dirty="0">
                <a:solidFill>
                  <a:schemeClr val="tx1"/>
                </a:solidFill>
              </a:rPr>
              <a:t>“but speaking the truth in love, we are to grow up in all aspects into Him who is the head, Christ…” (Eph. 4:15)</a:t>
            </a:r>
          </a:p>
          <a:p>
            <a:pPr defTabSz="463550">
              <a:spcBef>
                <a:spcPts val="0"/>
              </a:spcBef>
            </a:pP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2133187277"/>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How to Be a Good Servant - Availability</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388930" cy="4807536"/>
          </a:xfrm>
        </p:spPr>
        <p:txBody>
          <a:bodyPr>
            <a:normAutofit/>
          </a:bodyPr>
          <a:lstStyle/>
          <a:p>
            <a:pPr defTabSz="463550">
              <a:spcBef>
                <a:spcPts val="0"/>
              </a:spcBef>
            </a:pPr>
            <a:r>
              <a:rPr lang="en-US" sz="2800" u="sng" dirty="0">
                <a:solidFill>
                  <a:schemeClr val="tx1"/>
                </a:solidFill>
              </a:rPr>
              <a:t>Time</a:t>
            </a:r>
          </a:p>
          <a:p>
            <a:pPr lvl="1" defTabSz="463550">
              <a:spcBef>
                <a:spcPts val="0"/>
              </a:spcBef>
            </a:pPr>
            <a:r>
              <a:rPr lang="en-US" sz="2600" dirty="0">
                <a:solidFill>
                  <a:schemeClr val="tx1"/>
                </a:solidFill>
              </a:rPr>
              <a:t>“We must work the works of Him who sent Me as long as it is day; night is coming when no one can work.” (John 9:4)</a:t>
            </a:r>
          </a:p>
          <a:p>
            <a:pPr defTabSz="463550">
              <a:spcBef>
                <a:spcPts val="0"/>
              </a:spcBef>
            </a:pPr>
            <a:r>
              <a:rPr lang="en-US" sz="2800" u="sng" dirty="0">
                <a:solidFill>
                  <a:schemeClr val="tx1"/>
                </a:solidFill>
              </a:rPr>
              <a:t>Personal Involvement</a:t>
            </a:r>
          </a:p>
          <a:p>
            <a:pPr lvl="1" defTabSz="463550">
              <a:spcBef>
                <a:spcPts val="0"/>
              </a:spcBef>
            </a:pPr>
            <a:r>
              <a:rPr lang="en-US" sz="2600" dirty="0">
                <a:solidFill>
                  <a:schemeClr val="tx1"/>
                </a:solidFill>
              </a:rPr>
              <a:t>“…as to the love of the brethren, you have no need for anyone to write to you…for indeed you do practice it toward all the brethren…but we urge you, brethren, to excel still more…” (1Thes. 4:9-10)</a:t>
            </a:r>
          </a:p>
          <a:p>
            <a:pPr defTabSz="463550">
              <a:spcBef>
                <a:spcPts val="0"/>
              </a:spcBef>
            </a:pPr>
            <a:r>
              <a:rPr lang="en-US" sz="2800" u="sng" dirty="0">
                <a:solidFill>
                  <a:schemeClr val="tx1"/>
                </a:solidFill>
              </a:rPr>
              <a:t>Sacrifice</a:t>
            </a:r>
          </a:p>
          <a:p>
            <a:pPr lvl="1" defTabSz="463550">
              <a:spcBef>
                <a:spcPts val="0"/>
              </a:spcBef>
            </a:pPr>
            <a:r>
              <a:rPr lang="en-US" sz="2600" dirty="0">
                <a:solidFill>
                  <a:schemeClr val="tx1"/>
                </a:solidFill>
              </a:rPr>
              <a:t>Good Samaritan (Luke 10:30-37)</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2450712203"/>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Opportunities to Serve…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388930" cy="4807536"/>
          </a:xfrm>
        </p:spPr>
        <p:txBody>
          <a:bodyPr>
            <a:normAutofit/>
          </a:bodyPr>
          <a:lstStyle/>
          <a:p>
            <a:pPr defTabSz="463550">
              <a:spcBef>
                <a:spcPts val="0"/>
              </a:spcBef>
            </a:pPr>
            <a:r>
              <a:rPr lang="en-US" sz="2800" dirty="0">
                <a:solidFill>
                  <a:schemeClr val="tx1"/>
                </a:solidFill>
              </a:rPr>
              <a:t>Tit. 2:1-8</a:t>
            </a:r>
          </a:p>
          <a:p>
            <a:pPr defTabSz="463550">
              <a:spcBef>
                <a:spcPts val="0"/>
              </a:spcBef>
            </a:pPr>
            <a:endParaRPr lang="en-US" sz="2800" dirty="0">
              <a:solidFill>
                <a:schemeClr val="tx1"/>
              </a:solidFill>
            </a:endParaRPr>
          </a:p>
          <a:p>
            <a:pPr defTabSz="463550">
              <a:spcBef>
                <a:spcPts val="0"/>
              </a:spcBef>
            </a:pPr>
            <a:r>
              <a:rPr lang="en-US" sz="2800" dirty="0">
                <a:solidFill>
                  <a:schemeClr val="tx1"/>
                </a:solidFill>
              </a:rPr>
              <a:t>Vacation Bible School (July 15-19)</a:t>
            </a:r>
          </a:p>
          <a:p>
            <a:pPr defTabSz="463550">
              <a:spcBef>
                <a:spcPts val="0"/>
              </a:spcBef>
            </a:pPr>
            <a:endParaRPr lang="en-US" sz="2800" dirty="0">
              <a:solidFill>
                <a:schemeClr val="tx1"/>
              </a:solidFill>
            </a:endParaRPr>
          </a:p>
          <a:p>
            <a:pPr defTabSz="463550">
              <a:spcBef>
                <a:spcPts val="0"/>
              </a:spcBef>
            </a:pPr>
            <a:r>
              <a:rPr lang="en-US" sz="2800" dirty="0">
                <a:solidFill>
                  <a:schemeClr val="tx1"/>
                </a:solidFill>
              </a:rPr>
              <a:t>Youth Forum (July 26-27)</a:t>
            </a:r>
          </a:p>
          <a:p>
            <a:pPr defTabSz="463550">
              <a:spcBef>
                <a:spcPts val="0"/>
              </a:spcBef>
            </a:pPr>
            <a:endParaRPr lang="en-US" sz="2800" dirty="0">
              <a:solidFill>
                <a:schemeClr val="tx1"/>
              </a:solidFill>
            </a:endParaRPr>
          </a:p>
          <a:p>
            <a:pPr defTabSz="463550">
              <a:spcBef>
                <a:spcPts val="0"/>
              </a:spcBef>
            </a:pPr>
            <a:r>
              <a:rPr lang="en-US" sz="2800" dirty="0">
                <a:solidFill>
                  <a:schemeClr val="tx1"/>
                </a:solidFill>
              </a:rPr>
              <a:t>Armor of God…</a:t>
            </a:r>
          </a:p>
          <a:p>
            <a:pPr defTabSz="463550">
              <a:spcBef>
                <a:spcPts val="0"/>
              </a:spcBef>
            </a:pPr>
            <a:endParaRPr lang="en-US" sz="2800" dirty="0">
              <a:solidFill>
                <a:schemeClr val="tx1"/>
              </a:solidFill>
            </a:endParaRPr>
          </a:p>
          <a:p>
            <a:pPr defTabSz="463550">
              <a:spcBef>
                <a:spcPts val="0"/>
              </a:spcBef>
            </a:pPr>
            <a:r>
              <a:rPr lang="en-US" sz="2800" dirty="0">
                <a:solidFill>
                  <a:schemeClr val="tx1"/>
                </a:solidFill>
              </a:rPr>
              <a:t>Reminder* It’s okay to be served…</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859440037"/>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How Can You Become a Better Servant?</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388930" cy="4807536"/>
          </a:xfrm>
        </p:spPr>
        <p:txBody>
          <a:bodyPr>
            <a:normAutofit/>
          </a:bodyPr>
          <a:lstStyle/>
          <a:p>
            <a:pPr defTabSz="463550">
              <a:spcBef>
                <a:spcPts val="0"/>
              </a:spcBef>
            </a:pPr>
            <a:r>
              <a:rPr lang="en-US" sz="2800" dirty="0">
                <a:solidFill>
                  <a:schemeClr val="tx1"/>
                </a:solidFill>
              </a:rPr>
              <a:t>Serving is an action; not just good intentions.  What will you DO this week to serve a brother/sister?  What current “plans” can wait so you can serve?</a:t>
            </a:r>
          </a:p>
          <a:p>
            <a:pPr defTabSz="463550">
              <a:spcBef>
                <a:spcPts val="0"/>
              </a:spcBef>
            </a:pPr>
            <a:endParaRPr lang="en-US" sz="2800" dirty="0">
              <a:solidFill>
                <a:schemeClr val="tx1"/>
              </a:solidFill>
            </a:endParaRPr>
          </a:p>
          <a:p>
            <a:pPr defTabSz="463550">
              <a:spcBef>
                <a:spcPts val="0"/>
              </a:spcBef>
            </a:pPr>
            <a:r>
              <a:rPr lang="en-US" sz="2800" dirty="0">
                <a:solidFill>
                  <a:schemeClr val="tx1"/>
                </a:solidFill>
              </a:rPr>
              <a:t>Pick a new person to serve this week.  How can you help serve them?  (a meal, a ride, babysitting, a phone call, etc.) </a:t>
            </a:r>
          </a:p>
          <a:p>
            <a:pPr defTabSz="463550">
              <a:spcBef>
                <a:spcPts val="0"/>
              </a:spcBef>
            </a:pPr>
            <a:endParaRPr lang="en-US" sz="2800" dirty="0">
              <a:solidFill>
                <a:schemeClr val="tx1"/>
              </a:solidFill>
            </a:endParaRPr>
          </a:p>
          <a:p>
            <a:pPr defTabSz="463550">
              <a:spcBef>
                <a:spcPts val="0"/>
              </a:spcBef>
            </a:pPr>
            <a:r>
              <a:rPr lang="en-US" sz="2800" dirty="0">
                <a:solidFill>
                  <a:schemeClr val="tx1"/>
                </a:solidFill>
              </a:rPr>
              <a:t>What can you do </a:t>
            </a:r>
            <a:r>
              <a:rPr lang="en-US" sz="2800" u="sng" dirty="0">
                <a:solidFill>
                  <a:schemeClr val="tx1"/>
                </a:solidFill>
              </a:rPr>
              <a:t>now</a:t>
            </a:r>
            <a:r>
              <a:rPr lang="en-US" sz="2800" dirty="0">
                <a:solidFill>
                  <a:schemeClr val="tx1"/>
                </a:solidFill>
              </a:rPr>
              <a:t> to help prepare yourself so you are ready to serve </a:t>
            </a:r>
            <a:r>
              <a:rPr lang="en-US" sz="2800" u="sng" dirty="0">
                <a:solidFill>
                  <a:schemeClr val="tx1"/>
                </a:solidFill>
              </a:rPr>
              <a:t>later</a:t>
            </a:r>
            <a:r>
              <a:rPr lang="en-US" sz="2800" dirty="0">
                <a:solidFill>
                  <a:schemeClr val="tx1"/>
                </a:solidFill>
              </a:rPr>
              <a:t>?</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309691476"/>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21647"/>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title"/>
          </p:nvPr>
        </p:nvSpPr>
        <p:spPr/>
        <p:txBody>
          <a:bodyPr>
            <a:normAutofit/>
          </a:bodyPr>
          <a:lstStyle/>
          <a:p>
            <a:r>
              <a:rPr lang="en-US" sz="3600" dirty="0">
                <a:solidFill>
                  <a:schemeClr val="bg1"/>
                </a:solidFill>
                <a:latin typeface="Khmer UI" pitchFamily="34" charset="0"/>
                <a:cs typeface="Khmer UI" pitchFamily="34" charset="0"/>
              </a:rPr>
              <a:t>THE DISCIPLES RELATIONSHIP:</a:t>
            </a:r>
          </a:p>
        </p:txBody>
      </p:sp>
      <p:sp>
        <p:nvSpPr>
          <p:cNvPr id="3" name="Subtitle 2">
            <a:extLst>
              <a:ext uri="{FF2B5EF4-FFF2-40B4-BE49-F238E27FC236}">
                <a16:creationId xmlns:a16="http://schemas.microsoft.com/office/drawing/2014/main" id="{7C421AC8-238B-46E7-AFAE-0AF38595F50A}"/>
              </a:ext>
            </a:extLst>
          </p:cNvPr>
          <p:cNvSpPr>
            <a:spLocks noGrp="1"/>
          </p:cNvSpPr>
          <p:nvPr>
            <p:ph idx="1"/>
          </p:nvPr>
        </p:nvSpPr>
        <p:spPr>
          <a:xfrm>
            <a:off x="838200" y="1690688"/>
            <a:ext cx="11001499" cy="4835240"/>
          </a:xfrm>
        </p:spPr>
        <p:txBody>
          <a:bodyPr numCol="2">
            <a:normAutofit fontScale="85000" lnSpcReduction="20000"/>
          </a:bodyPr>
          <a:lstStyle/>
          <a:p>
            <a:pPr>
              <a:buClr>
                <a:schemeClr val="bg1"/>
              </a:buClr>
            </a:pPr>
            <a:r>
              <a:rPr lang="en-US" sz="3600" dirty="0">
                <a:solidFill>
                  <a:schemeClr val="bg1"/>
                </a:solidFill>
                <a:latin typeface="Khmer UI" pitchFamily="34" charset="0"/>
                <a:cs typeface="Khmer UI" pitchFamily="34" charset="0"/>
              </a:rPr>
              <a:t>TO HIMSELF</a:t>
            </a:r>
          </a:p>
          <a:p>
            <a:pPr lvl="1">
              <a:buClr>
                <a:schemeClr val="bg1"/>
              </a:buClr>
            </a:pPr>
            <a:r>
              <a:rPr lang="en-US" sz="2800" dirty="0">
                <a:solidFill>
                  <a:schemeClr val="bg1"/>
                </a:solidFill>
                <a:latin typeface="Khmer UI" pitchFamily="34" charset="0"/>
                <a:cs typeface="Khmer UI" pitchFamily="34" charset="0"/>
              </a:rPr>
              <a:t>An Athlete</a:t>
            </a:r>
          </a:p>
          <a:p>
            <a:pPr lvl="1">
              <a:buClr>
                <a:schemeClr val="bg1"/>
              </a:buClr>
            </a:pPr>
            <a:r>
              <a:rPr lang="en-US" sz="2800" dirty="0">
                <a:solidFill>
                  <a:schemeClr val="bg1"/>
                </a:solidFill>
                <a:latin typeface="Khmer UI" pitchFamily="34" charset="0"/>
                <a:cs typeface="Khmer UI" pitchFamily="34" charset="0"/>
              </a:rPr>
              <a:t>A Soldier</a:t>
            </a:r>
          </a:p>
          <a:p>
            <a:pPr>
              <a:buClr>
                <a:schemeClr val="bg1"/>
              </a:buClr>
            </a:pPr>
            <a:endParaRPr lang="en-US" sz="36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HIS LORD</a:t>
            </a:r>
          </a:p>
          <a:p>
            <a:pPr lvl="1">
              <a:buClr>
                <a:schemeClr val="bg1"/>
              </a:buClr>
            </a:pPr>
            <a:r>
              <a:rPr lang="en-US" sz="3200" dirty="0">
                <a:solidFill>
                  <a:schemeClr val="bg1"/>
                </a:solidFill>
                <a:latin typeface="Khmer UI" pitchFamily="34" charset="0"/>
                <a:cs typeface="Khmer UI" pitchFamily="34" charset="0"/>
              </a:rPr>
              <a:t>The Potter and the Clay</a:t>
            </a:r>
          </a:p>
          <a:p>
            <a:pPr lvl="1">
              <a:buClr>
                <a:schemeClr val="bg1"/>
              </a:buClr>
            </a:pPr>
            <a:r>
              <a:rPr lang="en-US" sz="3200" dirty="0">
                <a:solidFill>
                  <a:schemeClr val="bg1"/>
                </a:solidFill>
                <a:latin typeface="Khmer UI" pitchFamily="34" charset="0"/>
                <a:cs typeface="Khmer UI" pitchFamily="34" charset="0"/>
              </a:rPr>
              <a:t>The Vine and the Branches</a:t>
            </a:r>
          </a:p>
          <a:p>
            <a:pPr lvl="1">
              <a:buClr>
                <a:schemeClr val="bg1"/>
              </a:buClr>
            </a:pPr>
            <a:r>
              <a:rPr lang="en-US" sz="3200" dirty="0">
                <a:solidFill>
                  <a:schemeClr val="bg1"/>
                </a:solidFill>
                <a:latin typeface="Khmer UI" pitchFamily="34" charset="0"/>
                <a:cs typeface="Khmer UI" pitchFamily="34" charset="0"/>
              </a:rPr>
              <a:t>A Child of God</a:t>
            </a:r>
          </a:p>
          <a:p>
            <a:pPr>
              <a:buClr>
                <a:schemeClr val="bg1"/>
              </a:buClr>
            </a:pPr>
            <a:endParaRPr lang="en-US" sz="3600" dirty="0">
              <a:solidFill>
                <a:schemeClr val="bg1"/>
              </a:solidFill>
              <a:latin typeface="Khmer UI" pitchFamily="34" charset="0"/>
              <a:cs typeface="Khmer UI" pitchFamily="34" charset="0"/>
            </a:endParaRPr>
          </a:p>
          <a:p>
            <a:pPr>
              <a:buClr>
                <a:schemeClr val="bg1"/>
              </a:buClr>
            </a:pPr>
            <a:endParaRPr lang="en-US" sz="36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HIS BRETHREN</a:t>
            </a:r>
          </a:p>
          <a:p>
            <a:pPr lvl="1">
              <a:buClr>
                <a:schemeClr val="bg1"/>
              </a:buClr>
            </a:pPr>
            <a:r>
              <a:rPr lang="en-US" sz="3200" dirty="0">
                <a:solidFill>
                  <a:schemeClr val="bg1"/>
                </a:solidFill>
                <a:latin typeface="Khmer UI" pitchFamily="34" charset="0"/>
                <a:cs typeface="Khmer UI" pitchFamily="34" charset="0"/>
              </a:rPr>
              <a:t>A Member of the Body</a:t>
            </a:r>
          </a:p>
          <a:p>
            <a:pPr lvl="1">
              <a:buClr>
                <a:schemeClr val="bg1"/>
              </a:buClr>
            </a:pPr>
            <a:r>
              <a:rPr lang="en-US" sz="3200" dirty="0">
                <a:solidFill>
                  <a:schemeClr val="bg1"/>
                </a:solidFill>
                <a:latin typeface="Khmer UI" pitchFamily="34" charset="0"/>
                <a:cs typeface="Khmer UI" pitchFamily="34" charset="0"/>
              </a:rPr>
              <a:t>“My Brother’s Keeper”</a:t>
            </a:r>
          </a:p>
          <a:p>
            <a:pPr lvl="1">
              <a:buClr>
                <a:schemeClr val="bg1"/>
              </a:buClr>
            </a:pPr>
            <a:r>
              <a:rPr lang="en-US" sz="3200" b="1" dirty="0">
                <a:solidFill>
                  <a:schemeClr val="bg1"/>
                </a:solidFill>
                <a:latin typeface="Khmer UI" pitchFamily="34" charset="0"/>
                <a:cs typeface="Khmer UI" pitchFamily="34" charset="0"/>
              </a:rPr>
              <a:t>A Servant</a:t>
            </a:r>
          </a:p>
          <a:p>
            <a:pPr lvl="1">
              <a:buClr>
                <a:schemeClr val="bg1"/>
              </a:buClr>
            </a:pPr>
            <a:endParaRPr lang="en-US" sz="3200" dirty="0">
              <a:solidFill>
                <a:schemeClr val="bg1"/>
              </a:solidFill>
              <a:latin typeface="Khmer UI" pitchFamily="34" charset="0"/>
              <a:cs typeface="Khmer UI" pitchFamily="34" charset="0"/>
            </a:endParaRPr>
          </a:p>
          <a:p>
            <a:pPr>
              <a:buClr>
                <a:schemeClr val="bg1"/>
              </a:buClr>
            </a:pPr>
            <a:r>
              <a:rPr lang="en-US" sz="3600" dirty="0">
                <a:solidFill>
                  <a:schemeClr val="bg1"/>
                </a:solidFill>
                <a:latin typeface="Khmer UI" pitchFamily="34" charset="0"/>
                <a:cs typeface="Khmer UI" pitchFamily="34" charset="0"/>
              </a:rPr>
              <a:t>TO THE WORLD</a:t>
            </a:r>
          </a:p>
          <a:p>
            <a:pPr lvl="1">
              <a:buClr>
                <a:schemeClr val="bg1"/>
              </a:buClr>
            </a:pPr>
            <a:r>
              <a:rPr lang="en-US" sz="3200" dirty="0">
                <a:solidFill>
                  <a:schemeClr val="bg1"/>
                </a:solidFill>
                <a:latin typeface="Khmer UI" pitchFamily="34" charset="0"/>
                <a:cs typeface="Khmer UI" pitchFamily="34" charset="0"/>
              </a:rPr>
              <a:t>Strangers &amp; Pilgrims</a:t>
            </a:r>
          </a:p>
          <a:p>
            <a:pPr lvl="1">
              <a:buClr>
                <a:schemeClr val="bg1"/>
              </a:buClr>
            </a:pPr>
            <a:r>
              <a:rPr lang="en-US" sz="3200" dirty="0">
                <a:solidFill>
                  <a:schemeClr val="bg1"/>
                </a:solidFill>
                <a:latin typeface="Khmer UI" pitchFamily="34" charset="0"/>
                <a:cs typeface="Khmer UI" pitchFamily="34" charset="0"/>
              </a:rPr>
              <a:t>Salt &amp; Light</a:t>
            </a:r>
          </a:p>
          <a:p>
            <a:pPr lvl="1">
              <a:buClr>
                <a:schemeClr val="bg1"/>
              </a:buClr>
            </a:pPr>
            <a:r>
              <a:rPr lang="en-US" sz="3200" dirty="0">
                <a:solidFill>
                  <a:schemeClr val="bg1"/>
                </a:solidFill>
                <a:latin typeface="Khmer UI" pitchFamily="34" charset="0"/>
                <a:cs typeface="Khmer UI" pitchFamily="34" charset="0"/>
              </a:rPr>
              <a:t>An Apologist</a:t>
            </a:r>
          </a:p>
          <a:p>
            <a:pPr lvl="1">
              <a:buClr>
                <a:schemeClr val="bg1"/>
              </a:buClr>
            </a:pPr>
            <a:r>
              <a:rPr lang="en-US" sz="3200" dirty="0">
                <a:solidFill>
                  <a:schemeClr val="bg1"/>
                </a:solidFill>
                <a:latin typeface="Khmer UI" pitchFamily="34" charset="0"/>
                <a:cs typeface="Khmer UI" pitchFamily="34" charset="0"/>
              </a:rPr>
              <a:t>Fishers of Men</a:t>
            </a:r>
          </a:p>
        </p:txBody>
      </p:sp>
      <p:cxnSp>
        <p:nvCxnSpPr>
          <p:cNvPr id="7" name="Straight Arrow Connector 6">
            <a:extLst>
              <a:ext uri="{FF2B5EF4-FFF2-40B4-BE49-F238E27FC236}">
                <a16:creationId xmlns:a16="http://schemas.microsoft.com/office/drawing/2014/main" id="{033B7851-F7EE-4571-8BFD-C0915EB9ECFF}"/>
              </a:ext>
            </a:extLst>
          </p:cNvPr>
          <p:cNvCxnSpPr>
            <a:cxnSpLocks/>
          </p:cNvCxnSpPr>
          <p:nvPr/>
        </p:nvCxnSpPr>
        <p:spPr>
          <a:xfrm>
            <a:off x="5514109" y="3299604"/>
            <a:ext cx="1163782" cy="0"/>
          </a:xfrm>
          <a:prstGeom prst="straightConnector1">
            <a:avLst/>
          </a:prstGeom>
          <a:ln w="57150">
            <a:solidFill>
              <a:schemeClr val="bg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82599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A close up of a speaker&#10;&#10;Description generated with high confidence">
            <a:extLst>
              <a:ext uri="{FF2B5EF4-FFF2-40B4-BE49-F238E27FC236}">
                <a16:creationId xmlns:a16="http://schemas.microsoft.com/office/drawing/2014/main" id="{9B641C60-76BC-47E2-B4B5-9E7D3704BA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62" y="-43293"/>
            <a:ext cx="12210562" cy="6901293"/>
          </a:xfrm>
          <a:prstGeom prst="rect">
            <a:avLst/>
          </a:prstGeom>
        </p:spPr>
      </p:pic>
      <p:sp>
        <p:nvSpPr>
          <p:cNvPr id="2" name="Title 1">
            <a:extLst>
              <a:ext uri="{FF2B5EF4-FFF2-40B4-BE49-F238E27FC236}">
                <a16:creationId xmlns:a16="http://schemas.microsoft.com/office/drawing/2014/main" id="{2FC4503C-33B9-4D0E-8B5B-F53DE3B3C83C}"/>
              </a:ext>
            </a:extLst>
          </p:cNvPr>
          <p:cNvSpPr>
            <a:spLocks noGrp="1"/>
          </p:cNvSpPr>
          <p:nvPr>
            <p:ph type="ctrTitle"/>
          </p:nvPr>
        </p:nvSpPr>
        <p:spPr>
          <a:xfrm>
            <a:off x="1940993" y="2043958"/>
            <a:ext cx="8291451" cy="1646302"/>
          </a:xfrm>
        </p:spPr>
        <p:txBody>
          <a:bodyPr anchor="b">
            <a:normAutofit/>
          </a:bodyPr>
          <a:lstStyle/>
          <a:p>
            <a:r>
              <a:rPr lang="en-US" sz="3600" spc="300" dirty="0">
                <a:solidFill>
                  <a:schemeClr val="bg1"/>
                </a:solidFill>
                <a:latin typeface="Khmer UI" panose="020B0502040204020203" pitchFamily="34" charset="0"/>
                <a:cs typeface="Khmer UI" panose="020B0502040204020203" pitchFamily="34" charset="0"/>
              </a:rPr>
              <a:t>LESSON 9: A Servant</a:t>
            </a:r>
            <a:br>
              <a:rPr lang="en-US" sz="3600" spc="300" dirty="0">
                <a:solidFill>
                  <a:schemeClr val="bg1"/>
                </a:solidFill>
                <a:latin typeface="Khmer UI" panose="020B0502040204020203" pitchFamily="34" charset="0"/>
                <a:cs typeface="Khmer UI" panose="020B0502040204020203" pitchFamily="34" charset="0"/>
              </a:rPr>
            </a:br>
            <a:r>
              <a:rPr lang="en-US" sz="2800" spc="300" dirty="0">
                <a:solidFill>
                  <a:schemeClr val="bg1"/>
                </a:solidFill>
                <a:latin typeface="Khmer UI" panose="020B0502040204020203" pitchFamily="34" charset="0"/>
                <a:cs typeface="Khmer UI" panose="020B0502040204020203" pitchFamily="34" charset="0"/>
              </a:rPr>
              <a:t>The Disciple’s Greatness</a:t>
            </a:r>
            <a:endParaRPr lang="en-US" sz="3600" spc="300" dirty="0">
              <a:solidFill>
                <a:schemeClr val="bg1"/>
              </a:solidFill>
              <a:latin typeface="Khmer UI" panose="020B0502040204020203" pitchFamily="34" charset="0"/>
              <a:cs typeface="Khmer UI" panose="020B0502040204020203" pitchFamily="34" charset="0"/>
            </a:endParaRPr>
          </a:p>
        </p:txBody>
      </p:sp>
      <p:sp>
        <p:nvSpPr>
          <p:cNvPr id="3" name="Subtitle 2">
            <a:extLst>
              <a:ext uri="{FF2B5EF4-FFF2-40B4-BE49-F238E27FC236}">
                <a16:creationId xmlns:a16="http://schemas.microsoft.com/office/drawing/2014/main" id="{7C421AC8-238B-46E7-AFAE-0AF38595F50A}"/>
              </a:ext>
            </a:extLst>
          </p:cNvPr>
          <p:cNvSpPr>
            <a:spLocks noGrp="1"/>
          </p:cNvSpPr>
          <p:nvPr>
            <p:ph type="subTitle" idx="1"/>
          </p:nvPr>
        </p:nvSpPr>
        <p:spPr>
          <a:xfrm>
            <a:off x="1442852" y="3990891"/>
            <a:ext cx="9306296" cy="1379537"/>
          </a:xfrm>
        </p:spPr>
        <p:txBody>
          <a:bodyPr>
            <a:normAutofit/>
          </a:bodyPr>
          <a:lstStyle/>
          <a:p>
            <a:pPr algn="l">
              <a:tabLst>
                <a:tab pos="9085263" algn="r"/>
              </a:tabLst>
            </a:pPr>
            <a:r>
              <a:rPr lang="en-US" sz="2800" i="1" dirty="0">
                <a:solidFill>
                  <a:schemeClr val="bg1"/>
                </a:solidFill>
                <a:latin typeface="Khmer UI" pitchFamily="34" charset="0"/>
                <a:cs typeface="Khmer UI" pitchFamily="34" charset="0"/>
              </a:rPr>
              <a:t>“…whoever desires to become great among you, let him be your servant.  And whoever desires to be first among you, let him be your slave.” (Matt. 20:26-27)</a:t>
            </a:r>
            <a:endParaRPr lang="en-US" dirty="0"/>
          </a:p>
        </p:txBody>
      </p:sp>
    </p:spTree>
    <p:extLst>
      <p:ext uri="{BB962C8B-B14F-4D97-AF65-F5344CB8AC3E}">
        <p14:creationId xmlns:p14="http://schemas.microsoft.com/office/powerpoint/2010/main" val="1754616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A Servant – Outline for Lesson 9</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20"/>
            <a:ext cx="9321800" cy="4825673"/>
          </a:xfrm>
        </p:spPr>
        <p:txBody>
          <a:bodyPr>
            <a:normAutofit/>
          </a:bodyPr>
          <a:lstStyle/>
          <a:p>
            <a:pPr defTabSz="463550">
              <a:spcBef>
                <a:spcPts val="0"/>
              </a:spcBef>
            </a:pPr>
            <a:r>
              <a:rPr lang="en-US" sz="3200" dirty="0">
                <a:solidFill>
                  <a:schemeClr val="tx1"/>
                </a:solidFill>
              </a:rPr>
              <a:t>What does it mean to be a servant?</a:t>
            </a:r>
          </a:p>
          <a:p>
            <a:pPr lvl="1" defTabSz="463550">
              <a:spcBef>
                <a:spcPts val="0"/>
              </a:spcBef>
            </a:pPr>
            <a:r>
              <a:rPr lang="en-US" sz="3000" dirty="0">
                <a:solidFill>
                  <a:schemeClr val="tx1"/>
                </a:solidFill>
              </a:rPr>
              <a:t>Definition</a:t>
            </a:r>
          </a:p>
          <a:p>
            <a:pPr lvl="1" defTabSz="463550">
              <a:spcBef>
                <a:spcPts val="0"/>
              </a:spcBef>
            </a:pPr>
            <a:r>
              <a:rPr lang="en-US" sz="3000" dirty="0">
                <a:solidFill>
                  <a:schemeClr val="tx1"/>
                </a:solidFill>
              </a:rPr>
              <a:t>“Greatness” in the Kingdom</a:t>
            </a:r>
          </a:p>
          <a:p>
            <a:pPr lvl="1" defTabSz="463550">
              <a:spcBef>
                <a:spcPts val="0"/>
              </a:spcBef>
            </a:pPr>
            <a:r>
              <a:rPr lang="en-US" sz="3000" dirty="0">
                <a:solidFill>
                  <a:schemeClr val="tx1"/>
                </a:solidFill>
              </a:rPr>
              <a:t>The example of Christ</a:t>
            </a:r>
          </a:p>
          <a:p>
            <a:pPr lvl="1" defTabSz="463550">
              <a:spcBef>
                <a:spcPts val="0"/>
              </a:spcBef>
            </a:pPr>
            <a:endParaRPr lang="en-US" sz="1000" dirty="0">
              <a:solidFill>
                <a:schemeClr val="tx1"/>
              </a:solidFill>
            </a:endParaRPr>
          </a:p>
          <a:p>
            <a:pPr defTabSz="463550">
              <a:spcBef>
                <a:spcPts val="0"/>
              </a:spcBef>
            </a:pPr>
            <a:r>
              <a:rPr lang="en-US" sz="3200" dirty="0">
                <a:solidFill>
                  <a:schemeClr val="tx1"/>
                </a:solidFill>
              </a:rPr>
              <a:t>How to be a Good Servant</a:t>
            </a:r>
          </a:p>
          <a:p>
            <a:pPr lvl="1" defTabSz="463550">
              <a:spcBef>
                <a:spcPts val="0"/>
              </a:spcBef>
            </a:pPr>
            <a:r>
              <a:rPr lang="en-US" sz="3000" dirty="0">
                <a:solidFill>
                  <a:schemeClr val="tx1"/>
                </a:solidFill>
              </a:rPr>
              <a:t>Attitude</a:t>
            </a:r>
          </a:p>
          <a:p>
            <a:pPr lvl="1" defTabSz="463550">
              <a:spcBef>
                <a:spcPts val="0"/>
              </a:spcBef>
            </a:pPr>
            <a:r>
              <a:rPr lang="en-US" sz="3000" dirty="0">
                <a:solidFill>
                  <a:schemeClr val="tx1"/>
                </a:solidFill>
              </a:rPr>
              <a:t>Awareness</a:t>
            </a:r>
          </a:p>
          <a:p>
            <a:pPr lvl="1" defTabSz="463550">
              <a:spcBef>
                <a:spcPts val="0"/>
              </a:spcBef>
            </a:pPr>
            <a:r>
              <a:rPr lang="en-US" sz="3000" dirty="0">
                <a:solidFill>
                  <a:schemeClr val="tx1"/>
                </a:solidFill>
              </a:rPr>
              <a:t>Action</a:t>
            </a:r>
          </a:p>
          <a:p>
            <a:pPr lvl="1" defTabSz="463550">
              <a:spcBef>
                <a:spcPts val="0"/>
              </a:spcBef>
            </a:pPr>
            <a:r>
              <a:rPr lang="en-US" sz="3000" dirty="0">
                <a:solidFill>
                  <a:schemeClr val="tx1"/>
                </a:solidFill>
              </a:rPr>
              <a:t>Availability</a:t>
            </a:r>
            <a:endParaRPr lang="en-US" sz="28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88594349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A Servant – Definition and “Greatness”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85888" y="1920240"/>
            <a:ext cx="9321800" cy="4464997"/>
          </a:xfrm>
        </p:spPr>
        <p:txBody>
          <a:bodyPr>
            <a:normAutofit fontScale="92500" lnSpcReduction="10000"/>
          </a:bodyPr>
          <a:lstStyle/>
          <a:p>
            <a:pPr marL="0" indent="0" defTabSz="463550">
              <a:spcBef>
                <a:spcPts val="0"/>
              </a:spcBef>
              <a:buNone/>
            </a:pPr>
            <a:r>
              <a:rPr lang="en-US" sz="3200" dirty="0">
                <a:solidFill>
                  <a:schemeClr val="tx1"/>
                </a:solidFill>
              </a:rPr>
              <a:t>Matt. 20:17-28 (Mark 10:32-45)</a:t>
            </a:r>
          </a:p>
          <a:p>
            <a:pPr marL="0" indent="0" defTabSz="463550">
              <a:spcBef>
                <a:spcPts val="0"/>
              </a:spcBef>
              <a:buNone/>
            </a:pPr>
            <a:endParaRPr lang="en-US" sz="3200" dirty="0">
              <a:solidFill>
                <a:schemeClr val="tx1"/>
              </a:solidFill>
            </a:endParaRPr>
          </a:p>
          <a:p>
            <a:pPr defTabSz="463550">
              <a:spcBef>
                <a:spcPts val="0"/>
              </a:spcBef>
            </a:pPr>
            <a:r>
              <a:rPr lang="en-US" sz="3200" dirty="0">
                <a:solidFill>
                  <a:schemeClr val="tx1"/>
                </a:solidFill>
              </a:rPr>
              <a:t>Gk. “</a:t>
            </a:r>
            <a:r>
              <a:rPr lang="en-US" sz="3200" dirty="0" err="1">
                <a:solidFill>
                  <a:schemeClr val="tx1"/>
                </a:solidFill>
              </a:rPr>
              <a:t>diakonos</a:t>
            </a:r>
            <a:r>
              <a:rPr lang="en-US" sz="3200" dirty="0">
                <a:solidFill>
                  <a:schemeClr val="tx1"/>
                </a:solidFill>
              </a:rPr>
              <a:t>” (vs. 26, 28v) – servant/minister</a:t>
            </a:r>
          </a:p>
          <a:p>
            <a:pPr lvl="1" defTabSz="463550">
              <a:spcBef>
                <a:spcPts val="0"/>
              </a:spcBef>
            </a:pPr>
            <a:r>
              <a:rPr lang="en-US" sz="3000" dirty="0">
                <a:solidFill>
                  <a:schemeClr val="tx1"/>
                </a:solidFill>
              </a:rPr>
              <a:t>one who executes the commands of another, especially a master; attendant</a:t>
            </a:r>
          </a:p>
          <a:p>
            <a:pPr lvl="1" defTabSz="463550">
              <a:spcBef>
                <a:spcPts val="0"/>
              </a:spcBef>
            </a:pPr>
            <a:r>
              <a:rPr lang="en-US" sz="3000" dirty="0">
                <a:solidFill>
                  <a:schemeClr val="tx1"/>
                </a:solidFill>
              </a:rPr>
              <a:t>Rom. 1:1; Phil. 2:7; 2Tim. 2:24; Act. 6:2 (sim.)</a:t>
            </a:r>
          </a:p>
          <a:p>
            <a:pPr marL="0" indent="0" defTabSz="463550">
              <a:spcBef>
                <a:spcPts val="0"/>
              </a:spcBef>
              <a:buNone/>
            </a:pPr>
            <a:endParaRPr lang="en-US" sz="3200" dirty="0">
              <a:solidFill>
                <a:schemeClr val="tx1"/>
              </a:solidFill>
            </a:endParaRPr>
          </a:p>
          <a:p>
            <a:pPr defTabSz="463550">
              <a:spcBef>
                <a:spcPts val="0"/>
              </a:spcBef>
            </a:pPr>
            <a:r>
              <a:rPr lang="en-US" sz="3200" dirty="0">
                <a:solidFill>
                  <a:schemeClr val="tx1"/>
                </a:solidFill>
              </a:rPr>
              <a:t>Gk. “</a:t>
            </a:r>
            <a:r>
              <a:rPr lang="en-US" sz="3200" dirty="0" err="1">
                <a:solidFill>
                  <a:schemeClr val="tx1"/>
                </a:solidFill>
              </a:rPr>
              <a:t>doulos</a:t>
            </a:r>
            <a:r>
              <a:rPr lang="en-US" sz="3200" dirty="0">
                <a:solidFill>
                  <a:schemeClr val="tx1"/>
                </a:solidFill>
              </a:rPr>
              <a:t>” (vs. 27) – slave/servant</a:t>
            </a:r>
          </a:p>
          <a:p>
            <a:pPr lvl="1" defTabSz="463550">
              <a:spcBef>
                <a:spcPts val="0"/>
              </a:spcBef>
            </a:pPr>
            <a:r>
              <a:rPr lang="en-US" sz="3000" dirty="0">
                <a:solidFill>
                  <a:schemeClr val="tx1"/>
                </a:solidFill>
              </a:rPr>
              <a:t>one who gives himself up to another’s will; devoted to another to the disregard of one’s own interests; </a:t>
            </a:r>
          </a:p>
          <a:p>
            <a:pPr lvl="1" defTabSz="463550">
              <a:spcBef>
                <a:spcPts val="0"/>
              </a:spcBef>
            </a:pPr>
            <a:r>
              <a:rPr lang="en-US" sz="3000" dirty="0">
                <a:solidFill>
                  <a:schemeClr val="tx1"/>
                </a:solidFill>
              </a:rPr>
              <a:t>Rom. 15:8; 1Tim. 4:6; 1Pet. 4:10; Gal. 5:13 (sim.)</a:t>
            </a:r>
            <a:endParaRPr lang="en-US" sz="26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60565345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A Servant – Definition and “Greatness”</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900" y="1854519"/>
            <a:ext cx="9055100" cy="4742215"/>
          </a:xfrm>
        </p:spPr>
        <p:txBody>
          <a:bodyPr>
            <a:normAutofit/>
          </a:bodyPr>
          <a:lstStyle/>
          <a:p>
            <a:pPr defTabSz="463550">
              <a:spcBef>
                <a:spcPts val="0"/>
              </a:spcBef>
            </a:pPr>
            <a:r>
              <a:rPr lang="en-US" sz="2800" dirty="0">
                <a:solidFill>
                  <a:schemeClr val="tx1"/>
                </a:solidFill>
              </a:rPr>
              <a:t>“…whoever wishes to become great among you shall be your servant, and whoever whishes to be first among you shall be your slave; just as the Son of Man did not come to be served, but to serve, and to give His life a ransom for many.” (Matt. 20:26-28)</a:t>
            </a:r>
          </a:p>
          <a:p>
            <a:pPr marL="0" indent="0" defTabSz="463550">
              <a:spcBef>
                <a:spcPts val="0"/>
              </a:spcBef>
              <a:buNone/>
            </a:pPr>
            <a:endParaRPr lang="en-US" sz="2800" dirty="0">
              <a:solidFill>
                <a:schemeClr val="tx1"/>
              </a:solidFill>
            </a:endParaRPr>
          </a:p>
          <a:p>
            <a:pPr defTabSz="463550">
              <a:spcBef>
                <a:spcPts val="0"/>
              </a:spcBef>
            </a:pPr>
            <a:r>
              <a:rPr lang="en-US" sz="2800" dirty="0">
                <a:solidFill>
                  <a:schemeClr val="tx1"/>
                </a:solidFill>
              </a:rPr>
              <a:t>The worldly definition of “greatness” vs. God’s definition of “greatness”</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3363874950"/>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Jesus, the Great Example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244984" cy="2483236"/>
          </a:xfrm>
        </p:spPr>
        <p:txBody>
          <a:bodyPr>
            <a:normAutofit/>
          </a:bodyPr>
          <a:lstStyle/>
          <a:p>
            <a:pPr defTabSz="463550">
              <a:spcBef>
                <a:spcPts val="0"/>
              </a:spcBef>
            </a:pPr>
            <a:r>
              <a:rPr lang="en-US" sz="2600" dirty="0">
                <a:solidFill>
                  <a:schemeClr val="tx1"/>
                </a:solidFill>
              </a:rPr>
              <a:t>“Do you know what I have done to you? You call Me Teacher and Lord; and you are right, for so I am. </a:t>
            </a:r>
            <a:r>
              <a:rPr lang="en-US" sz="2600" u="sng" dirty="0">
                <a:solidFill>
                  <a:schemeClr val="tx1"/>
                </a:solidFill>
              </a:rPr>
              <a:t>If I then, the Lord and the Teacher, washed your feet, you also ought to wash one another’s feet. For I gave you an example that you also should do as I did to you.”</a:t>
            </a:r>
            <a:r>
              <a:rPr lang="en-US" sz="2600" dirty="0">
                <a:solidFill>
                  <a:schemeClr val="tx1"/>
                </a:solidFill>
              </a:rPr>
              <a:t> (John 13:12-15)</a:t>
            </a: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pic>
        <p:nvPicPr>
          <p:cNvPr id="3" name="Picture 2">
            <a:extLst>
              <a:ext uri="{FF2B5EF4-FFF2-40B4-BE49-F238E27FC236}">
                <a16:creationId xmlns:a16="http://schemas.microsoft.com/office/drawing/2014/main" id="{64F6FF98-22B4-43B2-AAED-06C0DDFD20DD}"/>
              </a:ext>
            </a:extLst>
          </p:cNvPr>
          <p:cNvPicPr>
            <a:picLocks noChangeAspect="1"/>
          </p:cNvPicPr>
          <p:nvPr/>
        </p:nvPicPr>
        <p:blipFill>
          <a:blip r:embed="rId4"/>
          <a:stretch>
            <a:fillRect/>
          </a:stretch>
        </p:blipFill>
        <p:spPr>
          <a:xfrm>
            <a:off x="7462157" y="4337758"/>
            <a:ext cx="2233720" cy="2140648"/>
          </a:xfrm>
          <a:prstGeom prst="rect">
            <a:avLst/>
          </a:prstGeom>
        </p:spPr>
      </p:pic>
      <p:sp>
        <p:nvSpPr>
          <p:cNvPr id="7" name="Content Placeholder 2">
            <a:extLst>
              <a:ext uri="{FF2B5EF4-FFF2-40B4-BE49-F238E27FC236}">
                <a16:creationId xmlns:a16="http://schemas.microsoft.com/office/drawing/2014/main" id="{963B8741-3C07-40C4-B05C-DEB1E954823E}"/>
              </a:ext>
            </a:extLst>
          </p:cNvPr>
          <p:cNvSpPr txBox="1">
            <a:spLocks/>
          </p:cNvSpPr>
          <p:nvPr/>
        </p:nvSpPr>
        <p:spPr>
          <a:xfrm>
            <a:off x="342899" y="4337758"/>
            <a:ext cx="7119258" cy="2140648"/>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defTabSz="463550">
              <a:spcBef>
                <a:spcPts val="0"/>
              </a:spcBef>
            </a:pPr>
            <a:r>
              <a:rPr lang="en-US" sz="2600" dirty="0">
                <a:solidFill>
                  <a:schemeClr val="tx1"/>
                </a:solidFill>
              </a:rPr>
              <a:t>“For who is greater, the one who reclines at the table or the one who serves? Is it not the one who reclines at the table? </a:t>
            </a:r>
            <a:r>
              <a:rPr lang="en-US" sz="2600" u="sng" dirty="0">
                <a:solidFill>
                  <a:schemeClr val="tx1"/>
                </a:solidFill>
              </a:rPr>
              <a:t>But I am among you as the one who serves.</a:t>
            </a:r>
            <a:r>
              <a:rPr lang="en-US" sz="2600" dirty="0">
                <a:solidFill>
                  <a:schemeClr val="tx1"/>
                </a:solidFill>
              </a:rPr>
              <a:t>” (Luke 22:27)</a:t>
            </a:r>
          </a:p>
        </p:txBody>
      </p:sp>
    </p:spTree>
    <p:extLst>
      <p:ext uri="{BB962C8B-B14F-4D97-AF65-F5344CB8AC3E}">
        <p14:creationId xmlns:p14="http://schemas.microsoft.com/office/powerpoint/2010/main" val="2940645265"/>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Jesus, the Great Example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244984" cy="4623877"/>
          </a:xfrm>
        </p:spPr>
        <p:txBody>
          <a:bodyPr>
            <a:normAutofit/>
          </a:bodyPr>
          <a:lstStyle/>
          <a:p>
            <a:pPr marL="0" indent="0" defTabSz="463550">
              <a:spcBef>
                <a:spcPts val="0"/>
              </a:spcBef>
              <a:buNone/>
            </a:pPr>
            <a:r>
              <a:rPr lang="en-US" sz="3000" dirty="0">
                <a:solidFill>
                  <a:schemeClr val="tx1"/>
                </a:solidFill>
              </a:rPr>
              <a:t>Phil. 2:1-11</a:t>
            </a:r>
          </a:p>
          <a:p>
            <a:pPr marL="0" indent="0" defTabSz="463550">
              <a:spcBef>
                <a:spcPts val="0"/>
              </a:spcBef>
              <a:buNone/>
            </a:pPr>
            <a:endParaRPr lang="en-US" sz="3000" dirty="0">
              <a:solidFill>
                <a:schemeClr val="tx1"/>
              </a:solidFill>
            </a:endParaRPr>
          </a:p>
          <a:p>
            <a:pPr defTabSz="463550">
              <a:spcBef>
                <a:spcPts val="0"/>
              </a:spcBef>
            </a:pPr>
            <a:r>
              <a:rPr lang="en-US" sz="2400" dirty="0">
                <a:solidFill>
                  <a:schemeClr val="tx1"/>
                </a:solidFill>
              </a:rPr>
              <a:t>“…who, although He existed in the form of God, did not regard equality with God a thing to be grasped, </a:t>
            </a:r>
            <a:r>
              <a:rPr lang="en-US" sz="2400" u="sng" dirty="0">
                <a:solidFill>
                  <a:schemeClr val="tx1"/>
                </a:solidFill>
              </a:rPr>
              <a:t>but emptied Himself</a:t>
            </a:r>
            <a:r>
              <a:rPr lang="en-US" sz="2400" dirty="0">
                <a:solidFill>
                  <a:schemeClr val="tx1"/>
                </a:solidFill>
              </a:rPr>
              <a:t>, </a:t>
            </a:r>
            <a:r>
              <a:rPr lang="en-US" sz="2400" u="sng" dirty="0">
                <a:solidFill>
                  <a:schemeClr val="tx1"/>
                </a:solidFill>
              </a:rPr>
              <a:t>taking the form of a bond-servant</a:t>
            </a:r>
            <a:r>
              <a:rPr lang="en-US" sz="2400" dirty="0">
                <a:solidFill>
                  <a:schemeClr val="tx1"/>
                </a:solidFill>
              </a:rPr>
              <a:t>, and being made in the likeness of men…” (vss. 6-7)</a:t>
            </a:r>
          </a:p>
          <a:p>
            <a:pPr defTabSz="463550">
              <a:spcBef>
                <a:spcPts val="0"/>
              </a:spcBef>
            </a:pPr>
            <a:r>
              <a:rPr lang="en-US" sz="2400" u="sng" dirty="0">
                <a:solidFill>
                  <a:schemeClr val="tx1"/>
                </a:solidFill>
              </a:rPr>
              <a:t>“He humbled Himself</a:t>
            </a:r>
            <a:r>
              <a:rPr lang="en-US" sz="2400" dirty="0">
                <a:solidFill>
                  <a:schemeClr val="tx1"/>
                </a:solidFill>
              </a:rPr>
              <a:t> by </a:t>
            </a:r>
            <a:r>
              <a:rPr lang="en-US" sz="2400" u="sng" dirty="0">
                <a:solidFill>
                  <a:schemeClr val="tx1"/>
                </a:solidFill>
              </a:rPr>
              <a:t>becoming obedient</a:t>
            </a:r>
            <a:r>
              <a:rPr lang="en-US" sz="2400" dirty="0">
                <a:solidFill>
                  <a:schemeClr val="tx1"/>
                </a:solidFill>
              </a:rPr>
              <a:t> to the point of death…” (vs. 8)</a:t>
            </a:r>
          </a:p>
          <a:p>
            <a:pPr defTabSz="463550">
              <a:spcBef>
                <a:spcPts val="0"/>
              </a:spcBef>
            </a:pPr>
            <a:r>
              <a:rPr lang="en-US" sz="2400" u="sng" dirty="0">
                <a:solidFill>
                  <a:schemeClr val="tx1"/>
                </a:solidFill>
              </a:rPr>
              <a:t>God highly exalted Him</a:t>
            </a:r>
            <a:r>
              <a:rPr lang="en-US" sz="2400" dirty="0">
                <a:solidFill>
                  <a:schemeClr val="tx1"/>
                </a:solidFill>
              </a:rPr>
              <a:t>, and bestowed on Him </a:t>
            </a:r>
            <a:r>
              <a:rPr lang="en-US" sz="2400" u="sng" dirty="0">
                <a:solidFill>
                  <a:schemeClr val="tx1"/>
                </a:solidFill>
              </a:rPr>
              <a:t>the name which is above every name</a:t>
            </a:r>
            <a:r>
              <a:rPr lang="en-US" sz="2400" dirty="0">
                <a:solidFill>
                  <a:schemeClr val="tx1"/>
                </a:solidFill>
              </a:rPr>
              <a:t>…” (vs. 9)</a:t>
            </a:r>
            <a:endParaRPr lang="en-US" sz="3000" dirty="0">
              <a:solidFill>
                <a:schemeClr val="tx1"/>
              </a:solidFill>
            </a:endParaRPr>
          </a:p>
          <a:p>
            <a:pPr defTabSz="463550">
              <a:spcBef>
                <a:spcPts val="0"/>
              </a:spcBef>
            </a:pPr>
            <a:endParaRPr lang="en-US" sz="30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1116941822"/>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bg>
      <p:bgPr shadeToTitle="1">
        <a:solidFill>
          <a:schemeClr val="bg1">
            <a:lumMod val="85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C95632-FC1E-490E-897A-57E7EF6F4E78}"/>
              </a:ext>
            </a:extLst>
          </p:cNvPr>
          <p:cNvSpPr>
            <a:spLocks noGrp="1"/>
          </p:cNvSpPr>
          <p:nvPr>
            <p:ph type="title"/>
          </p:nvPr>
        </p:nvSpPr>
        <p:spPr/>
        <p:txBody>
          <a:bodyPr/>
          <a:lstStyle/>
          <a:p>
            <a:r>
              <a:rPr lang="en-US" dirty="0">
                <a:solidFill>
                  <a:schemeClr val="tx1"/>
                </a:solidFill>
              </a:rPr>
              <a:t>How to Be a Good Servant - Attitude</a:t>
            </a:r>
          </a:p>
        </p:txBody>
      </p:sp>
      <p:sp>
        <p:nvSpPr>
          <p:cNvPr id="13" name="Content Placeholder 2">
            <a:extLst>
              <a:ext uri="{FF2B5EF4-FFF2-40B4-BE49-F238E27FC236}">
                <a16:creationId xmlns:a16="http://schemas.microsoft.com/office/drawing/2014/main" id="{E7C750C0-1812-4958-B4B6-2FF0B4BA06AA}"/>
              </a:ext>
            </a:extLst>
          </p:cNvPr>
          <p:cNvSpPr>
            <a:spLocks noGrp="1"/>
          </p:cNvSpPr>
          <p:nvPr>
            <p:ph idx="1"/>
          </p:nvPr>
        </p:nvSpPr>
        <p:spPr>
          <a:xfrm>
            <a:off x="342899" y="1854521"/>
            <a:ext cx="9244984" cy="4856994"/>
          </a:xfrm>
        </p:spPr>
        <p:txBody>
          <a:bodyPr>
            <a:normAutofit/>
          </a:bodyPr>
          <a:lstStyle/>
          <a:p>
            <a:pPr marL="0" indent="0" defTabSz="463550">
              <a:spcBef>
                <a:spcPts val="0"/>
              </a:spcBef>
              <a:buNone/>
            </a:pPr>
            <a:r>
              <a:rPr lang="en-US" sz="3000" dirty="0">
                <a:solidFill>
                  <a:schemeClr val="tx1"/>
                </a:solidFill>
              </a:rPr>
              <a:t>Phil. 2:1-11</a:t>
            </a:r>
          </a:p>
          <a:p>
            <a:pPr marL="0" indent="0" defTabSz="463550">
              <a:spcBef>
                <a:spcPts val="0"/>
              </a:spcBef>
              <a:buNone/>
            </a:pPr>
            <a:endParaRPr lang="en-US" sz="3000" dirty="0">
              <a:solidFill>
                <a:schemeClr val="tx1"/>
              </a:solidFill>
            </a:endParaRPr>
          </a:p>
          <a:p>
            <a:pPr marL="0" indent="0" defTabSz="463550">
              <a:spcBef>
                <a:spcPts val="0"/>
              </a:spcBef>
              <a:buNone/>
            </a:pPr>
            <a:r>
              <a:rPr lang="en-US" sz="3000" u="sng" dirty="0">
                <a:solidFill>
                  <a:schemeClr val="tx1"/>
                </a:solidFill>
              </a:rPr>
              <a:t>Humility</a:t>
            </a:r>
          </a:p>
          <a:p>
            <a:pPr defTabSz="463550">
              <a:spcBef>
                <a:spcPts val="0"/>
              </a:spcBef>
            </a:pPr>
            <a:r>
              <a:rPr lang="en-US" sz="2400" dirty="0">
                <a:solidFill>
                  <a:schemeClr val="tx1"/>
                </a:solidFill>
              </a:rPr>
              <a:t>“make my joy complete by being of the </a:t>
            </a:r>
            <a:r>
              <a:rPr lang="en-US" sz="2400" u="sng" dirty="0">
                <a:solidFill>
                  <a:schemeClr val="tx1"/>
                </a:solidFill>
              </a:rPr>
              <a:t>same mind</a:t>
            </a:r>
            <a:r>
              <a:rPr lang="en-US" sz="2400" dirty="0">
                <a:solidFill>
                  <a:schemeClr val="tx1"/>
                </a:solidFill>
              </a:rPr>
              <a:t>, maintaining the </a:t>
            </a:r>
            <a:r>
              <a:rPr lang="en-US" sz="2400" u="sng" dirty="0">
                <a:solidFill>
                  <a:schemeClr val="tx1"/>
                </a:solidFill>
              </a:rPr>
              <a:t>same love</a:t>
            </a:r>
            <a:r>
              <a:rPr lang="en-US" sz="2400" dirty="0">
                <a:solidFill>
                  <a:schemeClr val="tx1"/>
                </a:solidFill>
              </a:rPr>
              <a:t>, </a:t>
            </a:r>
            <a:r>
              <a:rPr lang="en-US" sz="2400" u="sng" dirty="0">
                <a:solidFill>
                  <a:schemeClr val="tx1"/>
                </a:solidFill>
              </a:rPr>
              <a:t>united in spirit</a:t>
            </a:r>
            <a:r>
              <a:rPr lang="en-US" sz="2400" dirty="0">
                <a:solidFill>
                  <a:schemeClr val="tx1"/>
                </a:solidFill>
              </a:rPr>
              <a:t>, intent on </a:t>
            </a:r>
            <a:r>
              <a:rPr lang="en-US" sz="2400" u="sng" dirty="0">
                <a:solidFill>
                  <a:schemeClr val="tx1"/>
                </a:solidFill>
              </a:rPr>
              <a:t>one purpose</a:t>
            </a:r>
            <a:r>
              <a:rPr lang="en-US" sz="2400" dirty="0">
                <a:solidFill>
                  <a:schemeClr val="tx1"/>
                </a:solidFill>
              </a:rPr>
              <a:t>” (vs. 2)</a:t>
            </a:r>
          </a:p>
          <a:p>
            <a:pPr defTabSz="463550">
              <a:spcBef>
                <a:spcPts val="0"/>
              </a:spcBef>
            </a:pPr>
            <a:r>
              <a:rPr lang="en-US" sz="2400" dirty="0">
                <a:solidFill>
                  <a:schemeClr val="tx1"/>
                </a:solidFill>
              </a:rPr>
              <a:t>“Do nothing from selfishness or empty conceit, but </a:t>
            </a:r>
            <a:r>
              <a:rPr lang="en-US" sz="2400" u="sng" dirty="0">
                <a:solidFill>
                  <a:schemeClr val="tx1"/>
                </a:solidFill>
              </a:rPr>
              <a:t>with humility of mind</a:t>
            </a:r>
            <a:r>
              <a:rPr lang="en-US" sz="2400" dirty="0">
                <a:solidFill>
                  <a:schemeClr val="tx1"/>
                </a:solidFill>
              </a:rPr>
              <a:t> </a:t>
            </a:r>
            <a:r>
              <a:rPr lang="en-US" sz="2400" u="sng" dirty="0">
                <a:solidFill>
                  <a:schemeClr val="tx1"/>
                </a:solidFill>
              </a:rPr>
              <a:t>regard one another as more important than yourselves.” </a:t>
            </a:r>
            <a:r>
              <a:rPr lang="en-US" sz="2400" dirty="0">
                <a:solidFill>
                  <a:schemeClr val="tx1"/>
                </a:solidFill>
              </a:rPr>
              <a:t>(vs. 3)</a:t>
            </a:r>
          </a:p>
          <a:p>
            <a:pPr defTabSz="463550">
              <a:spcBef>
                <a:spcPts val="0"/>
              </a:spcBef>
            </a:pPr>
            <a:endParaRPr lang="en-US" sz="2400" dirty="0">
              <a:solidFill>
                <a:schemeClr val="tx1"/>
              </a:solidFill>
            </a:endParaRPr>
          </a:p>
          <a:p>
            <a:pPr marL="0" indent="0" algn="ctr" defTabSz="463550">
              <a:spcBef>
                <a:spcPts val="0"/>
              </a:spcBef>
              <a:buNone/>
            </a:pPr>
            <a:r>
              <a:rPr lang="en-US" sz="2200" i="1" dirty="0"/>
              <a:t>“Humility is not thinking less of yourself, it's thinking of yourself less.”</a:t>
            </a:r>
            <a:r>
              <a:rPr lang="en-US" sz="2200" dirty="0"/>
              <a:t> -C.S. Lewis</a:t>
            </a:r>
            <a:endParaRPr lang="en-US" sz="2200" dirty="0">
              <a:solidFill>
                <a:schemeClr val="tx1"/>
              </a:solidFill>
            </a:endParaRPr>
          </a:p>
        </p:txBody>
      </p:sp>
      <p:cxnSp>
        <p:nvCxnSpPr>
          <p:cNvPr id="9" name="Straight Connector 8">
            <a:extLst>
              <a:ext uri="{FF2B5EF4-FFF2-40B4-BE49-F238E27FC236}">
                <a16:creationId xmlns:a16="http://schemas.microsoft.com/office/drawing/2014/main" id="{5FB0647C-D668-4309-AFEB-C81AA94CF305}"/>
              </a:ext>
            </a:extLst>
          </p:cNvPr>
          <p:cNvCxnSpPr>
            <a:cxnSpLocks/>
          </p:cNvCxnSpPr>
          <p:nvPr/>
        </p:nvCxnSpPr>
        <p:spPr>
          <a:xfrm>
            <a:off x="838200" y="1514901"/>
            <a:ext cx="8559800" cy="0"/>
          </a:xfrm>
          <a:prstGeom prst="line">
            <a:avLst/>
          </a:prstGeom>
          <a:ln>
            <a:solidFill>
              <a:schemeClr val="tx1"/>
            </a:solidFill>
          </a:ln>
        </p:spPr>
        <p:style>
          <a:lnRef idx="3">
            <a:schemeClr val="dk1"/>
          </a:lnRef>
          <a:fillRef idx="0">
            <a:schemeClr val="dk1"/>
          </a:fillRef>
          <a:effectRef idx="2">
            <a:schemeClr val="dk1"/>
          </a:effectRef>
          <a:fontRef idx="minor">
            <a:schemeClr val="tx1"/>
          </a:fontRef>
        </p:style>
      </p:cxnSp>
      <p:pic>
        <p:nvPicPr>
          <p:cNvPr id="4" name="Picture 3">
            <a:extLst>
              <a:ext uri="{FF2B5EF4-FFF2-40B4-BE49-F238E27FC236}">
                <a16:creationId xmlns:a16="http://schemas.microsoft.com/office/drawing/2014/main" id="{6B271893-4C1C-4147-B6F0-FC138D589267}"/>
              </a:ext>
            </a:extLst>
          </p:cNvPr>
          <p:cNvPicPr>
            <a:picLocks noChangeAspect="1"/>
          </p:cNvPicPr>
          <p:nvPr/>
        </p:nvPicPr>
        <p:blipFill>
          <a:blip r:embed="rId2">
            <a:extLst>
              <a:ext uri="{BEBA8EAE-BF5A-486C-A8C5-ECC9F3942E4B}">
                <a14:imgProps xmlns:a14="http://schemas.microsoft.com/office/drawing/2010/main">
                  <a14:imgLayer r:embed="rId3">
                    <a14:imgEffect>
                      <a14:backgroundRemoval t="8537" b="92683" l="2597" r="92208">
                        <a14:foregroundMark x1="57143" y1="81707" x2="40260" y2="74390"/>
                        <a14:foregroundMark x1="53247" y1="59756" x2="29870" y2="82927"/>
                        <a14:foregroundMark x1="48052" y1="53659" x2="23377" y2="71951"/>
                        <a14:foregroundMark x1="35065" y1="58537" x2="71373" y2="76966"/>
                        <a14:foregroundMark x1="19481" y1="71951" x2="18182" y2="84146"/>
                        <a14:foregroundMark x1="48052" y1="23171" x2="64935" y2="31707"/>
                        <a14:foregroundMark x1="66234" y1="34146" x2="18182" y2="35366"/>
                        <a14:foregroundMark x1="48052" y1="17073" x2="75325" y2="46341"/>
                        <a14:foregroundMark x1="41558" y1="19512" x2="19481" y2="24390"/>
                        <a14:foregroundMark x1="35065" y1="20732" x2="18963" y2="36692"/>
                        <a14:foregroundMark x1="37662" y1="10976" x2="83117" y2="37805"/>
                        <a14:foregroundMark x1="80519" y1="40244" x2="90909" y2="62195"/>
                        <a14:foregroundMark x1="90909" y1="52439" x2="93506" y2="60976"/>
                        <a14:foregroundMark x1="77922" y1="68293" x2="77922" y2="77442"/>
                        <a14:foregroundMark x1="74026" y1="73171" x2="59740" y2="60976"/>
                        <a14:foregroundMark x1="53247" y1="93902" x2="46753" y2="91463"/>
                        <a14:foregroundMark x1="57143" y1="9756" x2="45455" y2="8537"/>
                        <a14:foregroundMark x1="5195" y1="47561" x2="5195" y2="52439"/>
                        <a14:foregroundMark x1="5195" y1="46341" x2="5195" y2="47561"/>
                        <a14:foregroundMark x1="14286" y1="79268" x2="16883" y2="81707"/>
                        <a14:foregroundMark x1="83117" y1="79268" x2="83117" y2="79268"/>
                        <a14:foregroundMark x1="2597" y1="52439" x2="2597" y2="52439"/>
                        <a14:backgroundMark x1="2597" y1="32927" x2="0" y2="42683"/>
                        <a14:backgroundMark x1="87013" y1="84146" x2="84416" y2="86585"/>
                        <a14:backgroundMark x1="1299" y1="47561" x2="1299" y2="47561"/>
                        <a14:backgroundMark x1="0" y1="52439" x2="0" y2="52439"/>
                      </a14:backgroundRemoval>
                    </a14:imgEffect>
                    <a14:imgEffect>
                      <a14:colorTemperature colorTemp="5600"/>
                    </a14:imgEffect>
                  </a14:imgLayer>
                </a14:imgProps>
              </a:ext>
              <a:ext uri="{28A0092B-C50C-407E-A947-70E740481C1C}">
                <a14:useLocalDpi xmlns:a14="http://schemas.microsoft.com/office/drawing/2010/main" val="0"/>
              </a:ext>
            </a:extLst>
          </a:blip>
          <a:stretch>
            <a:fillRect/>
          </a:stretch>
        </p:blipFill>
        <p:spPr>
          <a:xfrm>
            <a:off x="11234727" y="5842535"/>
            <a:ext cx="957273" cy="1019434"/>
          </a:xfrm>
          <a:prstGeom prst="rect">
            <a:avLst/>
          </a:prstGeom>
        </p:spPr>
      </p:pic>
    </p:spTree>
    <p:extLst>
      <p:ext uri="{BB962C8B-B14F-4D97-AF65-F5344CB8AC3E}">
        <p14:creationId xmlns:p14="http://schemas.microsoft.com/office/powerpoint/2010/main" val="4250181074"/>
      </p:ext>
    </p:extLst>
  </p:cSld>
  <p:clrMapOvr>
    <a:masterClrMapping/>
  </p:clrMapOvr>
  <mc:AlternateContent xmlns:mc="http://schemas.openxmlformats.org/markup-compatibility/2006" xmlns:p14="http://schemas.microsoft.com/office/powerpoint/2010/main">
    <mc:Choice Requires="p14">
      <p:transition spd="slow" p14:dur="1500"/>
    </mc:Choice>
    <mc:Fallback xmlns="">
      <p:transition spd="slow"/>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4303</TotalTime>
  <Words>1455</Words>
  <Application>Microsoft Office PowerPoint</Application>
  <PresentationFormat>Widescreen</PresentationFormat>
  <Paragraphs>119</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Khmer UI</vt:lpstr>
      <vt:lpstr>Trebuchet MS</vt:lpstr>
      <vt:lpstr>Wingdings 3</vt:lpstr>
      <vt:lpstr>Facet</vt:lpstr>
      <vt:lpstr>PowerPoint Presentation</vt:lpstr>
      <vt:lpstr>THE DISCIPLES RELATIONSHIP:</vt:lpstr>
      <vt:lpstr>LESSON 9: A Servant The Disciple’s Greatness</vt:lpstr>
      <vt:lpstr>A Servant – Outline for Lesson 9</vt:lpstr>
      <vt:lpstr>A Servant – Definition and “Greatness”</vt:lpstr>
      <vt:lpstr>A Servant – Definition and “Greatness”</vt:lpstr>
      <vt:lpstr>Jesus, the Great Example</vt:lpstr>
      <vt:lpstr>Jesus, the Great Example</vt:lpstr>
      <vt:lpstr>How to Be a Good Servant - Attitude</vt:lpstr>
      <vt:lpstr>How to Be a Good Servant - Attitude</vt:lpstr>
      <vt:lpstr>How to Be a Good Servant - Attitude</vt:lpstr>
      <vt:lpstr>How to Be a Good Servant - Awareness</vt:lpstr>
      <vt:lpstr>How to Be a Good Servant - Action</vt:lpstr>
      <vt:lpstr>How to Be a Good Servant - Action</vt:lpstr>
      <vt:lpstr>How to Be a Good Servant - Availability</vt:lpstr>
      <vt:lpstr>Opportunities to Serve…</vt:lpstr>
      <vt:lpstr>How Can You Become a Better Servant?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Thornton, Robert</dc:creator>
  <cp:lastModifiedBy>Brown, Jeremy</cp:lastModifiedBy>
  <cp:revision>127</cp:revision>
  <dcterms:created xsi:type="dcterms:W3CDTF">2019-04-01T23:59:38Z</dcterms:created>
  <dcterms:modified xsi:type="dcterms:W3CDTF">2019-06-05T22:16:17Z</dcterms:modified>
</cp:coreProperties>
</file>